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6"/>
    <p:sldMasterId id="2147483689" r:id="rId7"/>
    <p:sldMasterId id="2147483716" r:id="rId8"/>
    <p:sldMasterId id="2147483730" r:id="rId9"/>
    <p:sldMasterId id="2147483736" r:id="rId10"/>
  </p:sldMasterIdLst>
  <p:notesMasterIdLst>
    <p:notesMasterId r:id="rId33"/>
  </p:notesMasterIdLst>
  <p:handoutMasterIdLst>
    <p:handoutMasterId r:id="rId34"/>
  </p:handoutMasterIdLst>
  <p:sldIdLst>
    <p:sldId id="359" r:id="rId11"/>
    <p:sldId id="363" r:id="rId12"/>
    <p:sldId id="361" r:id="rId13"/>
    <p:sldId id="299" r:id="rId14"/>
    <p:sldId id="356" r:id="rId15"/>
    <p:sldId id="362" r:id="rId16"/>
    <p:sldId id="367" r:id="rId17"/>
    <p:sldId id="324" r:id="rId18"/>
    <p:sldId id="319" r:id="rId19"/>
    <p:sldId id="360" r:id="rId20"/>
    <p:sldId id="346" r:id="rId21"/>
    <p:sldId id="256" r:id="rId22"/>
    <p:sldId id="366" r:id="rId23"/>
    <p:sldId id="349" r:id="rId24"/>
    <p:sldId id="350" r:id="rId25"/>
    <p:sldId id="368" r:id="rId26"/>
    <p:sldId id="370" r:id="rId27"/>
    <p:sldId id="269" r:id="rId28"/>
    <p:sldId id="372" r:id="rId29"/>
    <p:sldId id="373" r:id="rId30"/>
    <p:sldId id="374" r:id="rId31"/>
    <p:sldId id="364" r:id="rId32"/>
  </p:sldIdLst>
  <p:sldSz cx="9144000" cy="6858000" type="screen4x3"/>
  <p:notesSz cx="9296400" cy="147828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4656">
          <p15:clr>
            <a:srgbClr val="A4A3A4"/>
          </p15:clr>
        </p15:guide>
        <p15:guide id="2" pos="292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66FFFF"/>
    <a:srgbClr val="99FFCC"/>
    <a:srgbClr val="66FFCC"/>
    <a:srgbClr val="FF99FF"/>
    <a:srgbClr val="CC00FF"/>
    <a:srgbClr val="FF9933"/>
    <a:srgbClr val="FFFF00"/>
    <a:srgbClr val="D2DFEE"/>
    <a:srgbClr val="D5E1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02" autoAdjust="0"/>
    <p:restoredTop sz="99169" autoAdjust="0"/>
  </p:normalViewPr>
  <p:slideViewPr>
    <p:cSldViewPr snapToGrid="0">
      <p:cViewPr>
        <p:scale>
          <a:sx n="80" d="100"/>
          <a:sy n="80" d="100"/>
        </p:scale>
        <p:origin x="1738" y="182"/>
      </p:cViewPr>
      <p:guideLst>
        <p:guide orient="horz" pos="2160"/>
        <p:guide pos="2880"/>
      </p:guideLst>
    </p:cSldViewPr>
  </p:slideViewPr>
  <p:notesTextViewPr>
    <p:cViewPr>
      <p:scale>
        <a:sx n="100" d="100"/>
        <a:sy n="100" d="100"/>
      </p:scale>
      <p:origin x="0" y="0"/>
    </p:cViewPr>
  </p:notesTextViewPr>
  <p:notesViewPr>
    <p:cSldViewPr snapToGrid="0">
      <p:cViewPr varScale="1">
        <p:scale>
          <a:sx n="38" d="100"/>
          <a:sy n="38" d="100"/>
        </p:scale>
        <p:origin x="-2610" y="-144"/>
      </p:cViewPr>
      <p:guideLst>
        <p:guide orient="horz" pos="4656"/>
        <p:guide pos="292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21" Type="http://schemas.openxmlformats.org/officeDocument/2006/relationships/slide" Target="slides/slide11.xml"/><Relationship Id="rId34" Type="http://schemas.openxmlformats.org/officeDocument/2006/relationships/handoutMaster" Target="handoutMasters/handoutMaster1.xml"/><Relationship Id="rId7" Type="http://schemas.openxmlformats.org/officeDocument/2006/relationships/slideMaster" Target="slideMasters/slideMaster2.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viewProps" Target="viewProps.xml"/><Relationship Id="rId10" Type="http://schemas.openxmlformats.org/officeDocument/2006/relationships/slideMaster" Target="slideMasters/slideMaster5.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customXml" Target="../customXml/item4.xml"/><Relationship Id="rId9" Type="http://schemas.openxmlformats.org/officeDocument/2006/relationships/slideMaster" Target="slideMasters/slideMaster4.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presProps" Target="presProps.xml"/><Relationship Id="rId8" Type="http://schemas.openxmlformats.org/officeDocument/2006/relationships/slideMaster" Target="slideMasters/slideMaster3.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9075" cy="73977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5265738" y="0"/>
            <a:ext cx="4029075" cy="739775"/>
          </a:xfrm>
          <a:prstGeom prst="rect">
            <a:avLst/>
          </a:prstGeom>
        </p:spPr>
        <p:txBody>
          <a:bodyPr vert="horz" lIns="91440" tIns="45720" rIns="91440" bIns="45720" rtlCol="0"/>
          <a:lstStyle>
            <a:lvl1pPr algn="r">
              <a:defRPr sz="1200"/>
            </a:lvl1pPr>
          </a:lstStyle>
          <a:p>
            <a:fld id="{7B196556-3740-4B45-A11B-C0E3898EF2B1}" type="datetimeFigureOut">
              <a:rPr lang="en-US" smtClean="0"/>
              <a:pPr/>
              <a:t>7/6/2022</a:t>
            </a:fld>
            <a:endParaRPr lang="en-US"/>
          </a:p>
        </p:txBody>
      </p:sp>
      <p:sp>
        <p:nvSpPr>
          <p:cNvPr id="4" name="Footer Placeholder 3"/>
          <p:cNvSpPr>
            <a:spLocks noGrp="1"/>
          </p:cNvSpPr>
          <p:nvPr>
            <p:ph type="ftr" sz="quarter" idx="2"/>
          </p:nvPr>
        </p:nvSpPr>
        <p:spPr>
          <a:xfrm>
            <a:off x="0" y="14041438"/>
            <a:ext cx="4029075" cy="7381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65738" y="14041438"/>
            <a:ext cx="4029075" cy="738187"/>
          </a:xfrm>
          <a:prstGeom prst="rect">
            <a:avLst/>
          </a:prstGeom>
        </p:spPr>
        <p:txBody>
          <a:bodyPr vert="horz" lIns="91440" tIns="45720" rIns="91440" bIns="45720" rtlCol="0" anchor="b"/>
          <a:lstStyle>
            <a:lvl1pPr algn="r">
              <a:defRPr sz="1200"/>
            </a:lvl1pPr>
          </a:lstStyle>
          <a:p>
            <a:fld id="{D77EA4AD-402A-4E9E-A083-27B41CF99329}" type="slidenum">
              <a:rPr lang="en-US" smtClean="0"/>
              <a:pPr/>
              <a:t>‹#›</a:t>
            </a:fld>
            <a:endParaRPr lang="en-US"/>
          </a:p>
        </p:txBody>
      </p:sp>
    </p:spTree>
    <p:extLst>
      <p:ext uri="{BB962C8B-B14F-4D97-AF65-F5344CB8AC3E}">
        <p14:creationId xmlns:p14="http://schemas.microsoft.com/office/powerpoint/2010/main" val="3630283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9075" cy="739775"/>
          </a:xfrm>
          <a:prstGeom prst="rect">
            <a:avLst/>
          </a:prstGeom>
        </p:spPr>
        <p:txBody>
          <a:bodyPr vert="horz" lIns="137590" tIns="68795" rIns="137590" bIns="68795" rtlCol="0"/>
          <a:lstStyle>
            <a:lvl1pPr algn="l" fontAlgn="auto">
              <a:spcBef>
                <a:spcPts val="0"/>
              </a:spcBef>
              <a:spcAft>
                <a:spcPts val="0"/>
              </a:spcAft>
              <a:defRPr sz="1800">
                <a:latin typeface="+mn-lt"/>
              </a:defRPr>
            </a:lvl1pPr>
          </a:lstStyle>
          <a:p>
            <a:pPr>
              <a:defRPr/>
            </a:pPr>
            <a:endParaRPr lang="en-US"/>
          </a:p>
        </p:txBody>
      </p:sp>
      <p:sp>
        <p:nvSpPr>
          <p:cNvPr id="3" name="Date Placeholder 2"/>
          <p:cNvSpPr>
            <a:spLocks noGrp="1"/>
          </p:cNvSpPr>
          <p:nvPr>
            <p:ph type="dt" idx="1"/>
          </p:nvPr>
        </p:nvSpPr>
        <p:spPr>
          <a:xfrm>
            <a:off x="5265738" y="0"/>
            <a:ext cx="4029075" cy="739775"/>
          </a:xfrm>
          <a:prstGeom prst="rect">
            <a:avLst/>
          </a:prstGeom>
        </p:spPr>
        <p:txBody>
          <a:bodyPr vert="horz" lIns="137590" tIns="68795" rIns="137590" bIns="68795" rtlCol="0"/>
          <a:lstStyle>
            <a:lvl1pPr algn="r" fontAlgn="auto">
              <a:spcBef>
                <a:spcPts val="0"/>
              </a:spcBef>
              <a:spcAft>
                <a:spcPts val="0"/>
              </a:spcAft>
              <a:defRPr sz="1800" smtClean="0">
                <a:latin typeface="+mn-lt"/>
              </a:defRPr>
            </a:lvl1pPr>
          </a:lstStyle>
          <a:p>
            <a:pPr>
              <a:defRPr/>
            </a:pPr>
            <a:fld id="{2A5C64B7-6E2D-4414-AC01-BD71B44B37E6}" type="datetimeFigureOut">
              <a:rPr lang="en-US"/>
              <a:pPr>
                <a:defRPr/>
              </a:pPr>
              <a:t>6/27/2022</a:t>
            </a:fld>
            <a:endParaRPr lang="en-US"/>
          </a:p>
        </p:txBody>
      </p:sp>
      <p:sp>
        <p:nvSpPr>
          <p:cNvPr id="4" name="Slide Image Placeholder 3"/>
          <p:cNvSpPr>
            <a:spLocks noGrp="1" noRot="1" noChangeAspect="1"/>
          </p:cNvSpPr>
          <p:nvPr>
            <p:ph type="sldImg" idx="2"/>
          </p:nvPr>
        </p:nvSpPr>
        <p:spPr>
          <a:xfrm>
            <a:off x="952500" y="1108075"/>
            <a:ext cx="7391400" cy="5543550"/>
          </a:xfrm>
          <a:prstGeom prst="rect">
            <a:avLst/>
          </a:prstGeom>
          <a:noFill/>
          <a:ln w="12700">
            <a:solidFill>
              <a:prstClr val="black"/>
            </a:solidFill>
          </a:ln>
        </p:spPr>
        <p:txBody>
          <a:bodyPr vert="horz" lIns="137590" tIns="68795" rIns="137590" bIns="68795" rtlCol="0" anchor="ctr"/>
          <a:lstStyle/>
          <a:p>
            <a:pPr lvl="0"/>
            <a:endParaRPr lang="en-US" noProof="0"/>
          </a:p>
        </p:txBody>
      </p:sp>
      <p:sp>
        <p:nvSpPr>
          <p:cNvPr id="5" name="Notes Placeholder 4"/>
          <p:cNvSpPr>
            <a:spLocks noGrp="1"/>
          </p:cNvSpPr>
          <p:nvPr>
            <p:ph type="body" sz="quarter" idx="3"/>
          </p:nvPr>
        </p:nvSpPr>
        <p:spPr>
          <a:xfrm>
            <a:off x="930275" y="7021513"/>
            <a:ext cx="7435850" cy="6653212"/>
          </a:xfrm>
          <a:prstGeom prst="rect">
            <a:avLst/>
          </a:prstGeom>
        </p:spPr>
        <p:txBody>
          <a:bodyPr vert="horz" lIns="137590" tIns="68795" rIns="137590" bIns="68795"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14041438"/>
            <a:ext cx="4029075" cy="738187"/>
          </a:xfrm>
          <a:prstGeom prst="rect">
            <a:avLst/>
          </a:prstGeom>
        </p:spPr>
        <p:txBody>
          <a:bodyPr vert="horz" lIns="137590" tIns="68795" rIns="137590" bIns="68795" rtlCol="0" anchor="b"/>
          <a:lstStyle>
            <a:lvl1pPr algn="l" fontAlgn="auto">
              <a:spcBef>
                <a:spcPts val="0"/>
              </a:spcBef>
              <a:spcAft>
                <a:spcPts val="0"/>
              </a:spcAft>
              <a:defRPr sz="1800">
                <a:latin typeface="+mn-lt"/>
              </a:defRPr>
            </a:lvl1pPr>
          </a:lstStyle>
          <a:p>
            <a:pPr>
              <a:defRPr/>
            </a:pPr>
            <a:endParaRPr lang="en-US" dirty="0"/>
          </a:p>
        </p:txBody>
      </p:sp>
      <p:sp>
        <p:nvSpPr>
          <p:cNvPr id="7" name="Slide Number Placeholder 6"/>
          <p:cNvSpPr>
            <a:spLocks noGrp="1"/>
          </p:cNvSpPr>
          <p:nvPr>
            <p:ph type="sldNum" sz="quarter" idx="5"/>
          </p:nvPr>
        </p:nvSpPr>
        <p:spPr>
          <a:xfrm>
            <a:off x="5265738" y="14041438"/>
            <a:ext cx="4029075" cy="738187"/>
          </a:xfrm>
          <a:prstGeom prst="rect">
            <a:avLst/>
          </a:prstGeom>
        </p:spPr>
        <p:txBody>
          <a:bodyPr vert="horz" lIns="137590" tIns="68795" rIns="137590" bIns="68795" rtlCol="0" anchor="b"/>
          <a:lstStyle>
            <a:lvl1pPr algn="r" fontAlgn="auto">
              <a:spcBef>
                <a:spcPts val="0"/>
              </a:spcBef>
              <a:spcAft>
                <a:spcPts val="0"/>
              </a:spcAft>
              <a:defRPr sz="1800" smtClean="0">
                <a:latin typeface="+mn-lt"/>
              </a:defRPr>
            </a:lvl1pPr>
          </a:lstStyle>
          <a:p>
            <a:pPr>
              <a:defRPr/>
            </a:pPr>
            <a:fld id="{F63B1953-A72C-4331-A829-9554FE802D31}" type="slidenum">
              <a:rPr lang="en-US"/>
              <a:pPr>
                <a:defRPr/>
              </a:pPr>
              <a:t>‹#›</a:t>
            </a:fld>
            <a:endParaRPr lang="en-US"/>
          </a:p>
        </p:txBody>
      </p:sp>
    </p:spTree>
    <p:extLst>
      <p:ext uri="{BB962C8B-B14F-4D97-AF65-F5344CB8AC3E}">
        <p14:creationId xmlns:p14="http://schemas.microsoft.com/office/powerpoint/2010/main" val="16591436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58B93D4-805A-4BB8-8191-BFF5E0AC161C}" type="slidenum">
              <a:rPr lang="en-US" smtClean="0">
                <a:solidFill>
                  <a:prstClr val="black"/>
                </a:solidFill>
              </a:rPr>
              <a:pPr>
                <a:defRPr/>
              </a:pPr>
              <a:t>1</a:t>
            </a:fld>
            <a:endParaRPr lang="en-US">
              <a:solidFill>
                <a:prstClr val="black"/>
              </a:solidFill>
            </a:endParaRPr>
          </a:p>
        </p:txBody>
      </p:sp>
      <p:sp>
        <p:nvSpPr>
          <p:cNvPr id="5" name="Rectangle 2"/>
          <p:cNvSpPr>
            <a:spLocks noGrp="1" noChangeArrowheads="1"/>
          </p:cNvSpPr>
          <p:nvPr>
            <p:ph type="hdr" sz="quarter"/>
          </p:nvPr>
        </p:nvSpPr>
        <p:spPr bwMode="auto">
          <a:xfrm>
            <a:off x="0" y="0"/>
            <a:ext cx="6121400" cy="739775"/>
          </a:xfrm>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dirty="0">
                <a:latin typeface="Arial" pitchFamily="34" charset="0"/>
              </a:rPr>
              <a:t>St. Luke’s Health System</a:t>
            </a:r>
          </a:p>
          <a:p>
            <a:pPr fontAlgn="base">
              <a:spcBef>
                <a:spcPct val="0"/>
              </a:spcBef>
              <a:spcAft>
                <a:spcPct val="0"/>
              </a:spcAft>
            </a:pPr>
            <a:r>
              <a:rPr lang="en-US" dirty="0">
                <a:latin typeface="Arial" pitchFamily="34" charset="0"/>
              </a:rPr>
              <a:t>http://stlukesonline.org</a:t>
            </a:r>
          </a:p>
        </p:txBody>
      </p:sp>
      <p:sp>
        <p:nvSpPr>
          <p:cNvPr id="6" name="Rectangle 3"/>
          <p:cNvSpPr>
            <a:spLocks noGrp="1" noChangeArrowheads="1"/>
          </p:cNvSpPr>
          <p:nvPr>
            <p:ph type="dt" sz="quarter" idx="1"/>
          </p:nvPr>
        </p:nvSpPr>
        <p:spPr bwMode="auto">
          <a:xfrm>
            <a:off x="5267325" y="0"/>
            <a:ext cx="4029075" cy="739775"/>
          </a:xfrm>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sz="1200" dirty="0">
                <a:latin typeface="Arial" pitchFamily="34" charset="0"/>
              </a:rPr>
              <a:t>August 15, 2011</a:t>
            </a:r>
          </a:p>
        </p:txBody>
      </p:sp>
      <p:sp>
        <p:nvSpPr>
          <p:cNvPr id="7" name="Rectangle 6"/>
          <p:cNvSpPr>
            <a:spLocks noGrp="1" noChangeArrowheads="1"/>
          </p:cNvSpPr>
          <p:nvPr>
            <p:ph type="ftr" sz="quarter" idx="4"/>
          </p:nvPr>
        </p:nvSpPr>
        <p:spPr bwMode="auto">
          <a:xfrm>
            <a:off x="0" y="14044613"/>
            <a:ext cx="6096000" cy="738187"/>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z="1200" dirty="0">
                <a:latin typeface="Arial" pitchFamily="34" charset="0"/>
              </a:rPr>
              <a:t>Microsoft US Partner Services.  © All Rights Reserved.  Used with permission.</a:t>
            </a:r>
          </a:p>
        </p:txBody>
      </p:sp>
    </p:spTree>
    <p:extLst>
      <p:ext uri="{BB962C8B-B14F-4D97-AF65-F5344CB8AC3E}">
        <p14:creationId xmlns:p14="http://schemas.microsoft.com/office/powerpoint/2010/main" val="11778298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6015F0F-2B66-4BCE-A391-1CA337C942F6}" type="slidenum">
              <a:rPr lang="en-US">
                <a:latin typeface="Arial" pitchFamily="34" charset="0"/>
              </a:rPr>
              <a:pPr fontAlgn="base">
                <a:spcBef>
                  <a:spcPct val="0"/>
                </a:spcBef>
                <a:spcAft>
                  <a:spcPct val="0"/>
                </a:spcAft>
              </a:pPr>
              <a:t>16</a:t>
            </a:fld>
            <a:endParaRPr lang="en-US">
              <a:latin typeface="Arial" pitchFamily="34" charset="0"/>
            </a:endParaRPr>
          </a:p>
        </p:txBody>
      </p:sp>
      <p:sp>
        <p:nvSpPr>
          <p:cNvPr id="419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199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latin typeface="Arial" pitchFamily="34" charset="0"/>
            </a:endParaRPr>
          </a:p>
        </p:txBody>
      </p:sp>
      <p:sp>
        <p:nvSpPr>
          <p:cNvPr id="8" name="Rectangle 2"/>
          <p:cNvSpPr>
            <a:spLocks noGrp="1" noChangeArrowheads="1"/>
          </p:cNvSpPr>
          <p:nvPr>
            <p:ph type="hdr" sz="quarter"/>
          </p:nvPr>
        </p:nvSpPr>
        <p:spPr bwMode="auto">
          <a:xfrm>
            <a:off x="0" y="0"/>
            <a:ext cx="6121400" cy="739775"/>
          </a:xfrm>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dirty="0">
                <a:latin typeface="Arial" pitchFamily="34" charset="0"/>
              </a:rPr>
              <a:t>St. Luke’s Health System</a:t>
            </a:r>
          </a:p>
          <a:p>
            <a:pPr fontAlgn="base">
              <a:spcBef>
                <a:spcPct val="0"/>
              </a:spcBef>
              <a:spcAft>
                <a:spcPct val="0"/>
              </a:spcAft>
            </a:pPr>
            <a:r>
              <a:rPr lang="en-US" dirty="0">
                <a:latin typeface="Arial" pitchFamily="34" charset="0"/>
              </a:rPr>
              <a:t>http://stlukesonline.org</a:t>
            </a:r>
          </a:p>
        </p:txBody>
      </p:sp>
      <p:sp>
        <p:nvSpPr>
          <p:cNvPr id="9" name="Rectangle 3"/>
          <p:cNvSpPr>
            <a:spLocks noGrp="1" noChangeArrowheads="1"/>
          </p:cNvSpPr>
          <p:nvPr>
            <p:ph type="dt" sz="quarter" idx="1"/>
          </p:nvPr>
        </p:nvSpPr>
        <p:spPr bwMode="auto">
          <a:xfrm>
            <a:off x="5267325" y="0"/>
            <a:ext cx="4029075" cy="739775"/>
          </a:xfrm>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sz="1200" dirty="0">
                <a:latin typeface="Arial" pitchFamily="34" charset="0"/>
              </a:rPr>
              <a:t>August 15, 2011</a:t>
            </a:r>
          </a:p>
        </p:txBody>
      </p:sp>
      <p:sp>
        <p:nvSpPr>
          <p:cNvPr id="11" name="Rectangle 2"/>
          <p:cNvSpPr txBox="1">
            <a:spLocks noChangeArrowheads="1"/>
          </p:cNvSpPr>
          <p:nvPr/>
        </p:nvSpPr>
        <p:spPr bwMode="auto">
          <a:xfrm>
            <a:off x="0" y="0"/>
            <a:ext cx="6121400" cy="739775"/>
          </a:xfrm>
          <a:prstGeom prst="rect">
            <a:avLst/>
          </a:prstGeom>
          <a:noFill/>
          <a:ln>
            <a:miter lim="800000"/>
            <a:headEnd/>
            <a:tailEnd/>
          </a:ln>
        </p:spPr>
        <p:txBody>
          <a:bodyPr vert="horz" wrap="square" lIns="137590" tIns="68795" rIns="137590" bIns="68795" numCol="1" rtlCol="0" anchor="t" anchorCtr="0" compatLnSpc="1">
            <a:prstTxWarp prst="textNoShape">
              <a:avLst/>
            </a:prstTxWarp>
          </a:bodyPr>
          <a:lstStyle>
            <a:defPPr>
              <a:defRPr lang="en-US"/>
            </a:defPPr>
            <a:lvl1pPr algn="l" rtl="0" fontAlgn="auto">
              <a:spcBef>
                <a:spcPts val="0"/>
              </a:spcBef>
              <a:spcAft>
                <a:spcPts val="0"/>
              </a:spcAft>
              <a:defRPr sz="1800" kern="1200">
                <a:solidFill>
                  <a:schemeClr val="tx1"/>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fontAlgn="base">
              <a:spcBef>
                <a:spcPct val="0"/>
              </a:spcBef>
              <a:spcAft>
                <a:spcPct val="0"/>
              </a:spcAft>
            </a:pPr>
            <a:r>
              <a:rPr lang="en-US">
                <a:latin typeface="Arial" pitchFamily="34" charset="0"/>
              </a:rPr>
              <a:t>St. Luke’s Health System</a:t>
            </a:r>
          </a:p>
          <a:p>
            <a:pPr fontAlgn="base">
              <a:spcBef>
                <a:spcPct val="0"/>
              </a:spcBef>
              <a:spcAft>
                <a:spcPct val="0"/>
              </a:spcAft>
            </a:pPr>
            <a:r>
              <a:rPr lang="en-US">
                <a:latin typeface="Arial" pitchFamily="34" charset="0"/>
              </a:rPr>
              <a:t>http://stlukesonline.org</a:t>
            </a:r>
            <a:endParaRPr lang="en-US" dirty="0">
              <a:latin typeface="Arial" pitchFamily="34" charset="0"/>
            </a:endParaRPr>
          </a:p>
        </p:txBody>
      </p:sp>
      <p:sp>
        <p:nvSpPr>
          <p:cNvPr id="12" name="Rectangle 3"/>
          <p:cNvSpPr txBox="1">
            <a:spLocks noChangeArrowheads="1"/>
          </p:cNvSpPr>
          <p:nvPr/>
        </p:nvSpPr>
        <p:spPr bwMode="auto">
          <a:xfrm>
            <a:off x="5267325" y="0"/>
            <a:ext cx="4029075" cy="739775"/>
          </a:xfrm>
          <a:prstGeom prst="rect">
            <a:avLst/>
          </a:prstGeom>
          <a:noFill/>
          <a:ln>
            <a:miter lim="800000"/>
            <a:headEnd/>
            <a:tailEnd/>
          </a:ln>
        </p:spPr>
        <p:txBody>
          <a:bodyPr vert="horz" wrap="square" lIns="137590" tIns="68795" rIns="137590" bIns="68795" numCol="1" rtlCol="0" anchor="t" anchorCtr="0" compatLnSpc="1">
            <a:prstTxWarp prst="textNoShape">
              <a:avLst/>
            </a:prstTxWarp>
          </a:bodyPr>
          <a:lstStyle>
            <a:defPPr>
              <a:defRPr lang="en-US"/>
            </a:defPPr>
            <a:lvl1pPr algn="r" rtl="0" fontAlgn="auto">
              <a:spcBef>
                <a:spcPts val="0"/>
              </a:spcBef>
              <a:spcAft>
                <a:spcPts val="0"/>
              </a:spcAft>
              <a:defRPr sz="1800" kern="1200" smtClean="0">
                <a:solidFill>
                  <a:schemeClr val="tx1"/>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fontAlgn="base">
              <a:spcBef>
                <a:spcPct val="0"/>
              </a:spcBef>
              <a:spcAft>
                <a:spcPct val="0"/>
              </a:spcAft>
            </a:pPr>
            <a:r>
              <a:rPr lang="en-US" sz="1200">
                <a:latin typeface="Arial" pitchFamily="34" charset="0"/>
              </a:rPr>
              <a:t>August 15, 2011</a:t>
            </a:r>
            <a:endParaRPr lang="en-US" sz="1200" dirty="0">
              <a:latin typeface="Arial" pitchFamily="34" charset="0"/>
            </a:endParaRPr>
          </a:p>
        </p:txBody>
      </p:sp>
      <p:sp>
        <p:nvSpPr>
          <p:cNvPr id="13" name="Rectangle 6"/>
          <p:cNvSpPr>
            <a:spLocks noGrp="1" noChangeArrowheads="1"/>
          </p:cNvSpPr>
          <p:nvPr>
            <p:ph type="ftr" sz="quarter" idx="4"/>
          </p:nvPr>
        </p:nvSpPr>
        <p:spPr bwMode="auto">
          <a:xfrm>
            <a:off x="0" y="14044613"/>
            <a:ext cx="6096000" cy="738187"/>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z="1200" dirty="0">
                <a:latin typeface="Arial" pitchFamily="34" charset="0"/>
              </a:rPr>
              <a:t>Microsoft US Partner Services.  © All Rights Reserved.  Used with permission.</a:t>
            </a:r>
          </a:p>
        </p:txBody>
      </p:sp>
    </p:spTree>
    <p:extLst>
      <p:ext uri="{BB962C8B-B14F-4D97-AF65-F5344CB8AC3E}">
        <p14:creationId xmlns:p14="http://schemas.microsoft.com/office/powerpoint/2010/main" val="8305816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6015F0F-2B66-4BCE-A391-1CA337C942F6}" type="slidenum">
              <a:rPr lang="en-US">
                <a:latin typeface="Arial" pitchFamily="34" charset="0"/>
              </a:rPr>
              <a:pPr fontAlgn="base">
                <a:spcBef>
                  <a:spcPct val="0"/>
                </a:spcBef>
                <a:spcAft>
                  <a:spcPct val="0"/>
                </a:spcAft>
              </a:pPr>
              <a:t>19</a:t>
            </a:fld>
            <a:endParaRPr lang="en-US">
              <a:latin typeface="Arial" pitchFamily="34" charset="0"/>
            </a:endParaRPr>
          </a:p>
        </p:txBody>
      </p:sp>
      <p:sp>
        <p:nvSpPr>
          <p:cNvPr id="419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199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latin typeface="Arial" pitchFamily="34" charset="0"/>
            </a:endParaRPr>
          </a:p>
        </p:txBody>
      </p:sp>
      <p:sp>
        <p:nvSpPr>
          <p:cNvPr id="8" name="Rectangle 2"/>
          <p:cNvSpPr>
            <a:spLocks noGrp="1" noChangeArrowheads="1"/>
          </p:cNvSpPr>
          <p:nvPr>
            <p:ph type="hdr" sz="quarter"/>
          </p:nvPr>
        </p:nvSpPr>
        <p:spPr bwMode="auto">
          <a:xfrm>
            <a:off x="0" y="0"/>
            <a:ext cx="6121400" cy="739775"/>
          </a:xfrm>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dirty="0">
                <a:latin typeface="Arial" pitchFamily="34" charset="0"/>
              </a:rPr>
              <a:t>St. Luke’s Health System</a:t>
            </a:r>
          </a:p>
          <a:p>
            <a:pPr fontAlgn="base">
              <a:spcBef>
                <a:spcPct val="0"/>
              </a:spcBef>
              <a:spcAft>
                <a:spcPct val="0"/>
              </a:spcAft>
            </a:pPr>
            <a:r>
              <a:rPr lang="en-US" dirty="0">
                <a:latin typeface="Arial" pitchFamily="34" charset="0"/>
              </a:rPr>
              <a:t>http://stlukesonline.org</a:t>
            </a:r>
          </a:p>
        </p:txBody>
      </p:sp>
      <p:sp>
        <p:nvSpPr>
          <p:cNvPr id="9" name="Rectangle 3"/>
          <p:cNvSpPr>
            <a:spLocks noGrp="1" noChangeArrowheads="1"/>
          </p:cNvSpPr>
          <p:nvPr>
            <p:ph type="dt" sz="quarter" idx="1"/>
          </p:nvPr>
        </p:nvSpPr>
        <p:spPr bwMode="auto">
          <a:xfrm>
            <a:off x="5267325" y="0"/>
            <a:ext cx="4029075" cy="739775"/>
          </a:xfrm>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sz="1200" dirty="0">
                <a:latin typeface="Arial" pitchFamily="34" charset="0"/>
              </a:rPr>
              <a:t>August 15, 2011</a:t>
            </a:r>
          </a:p>
        </p:txBody>
      </p:sp>
      <p:sp>
        <p:nvSpPr>
          <p:cNvPr id="11" name="Rectangle 2"/>
          <p:cNvSpPr txBox="1">
            <a:spLocks noChangeArrowheads="1"/>
          </p:cNvSpPr>
          <p:nvPr/>
        </p:nvSpPr>
        <p:spPr bwMode="auto">
          <a:xfrm>
            <a:off x="0" y="0"/>
            <a:ext cx="6121400" cy="739775"/>
          </a:xfrm>
          <a:prstGeom prst="rect">
            <a:avLst/>
          </a:prstGeom>
          <a:noFill/>
          <a:ln>
            <a:miter lim="800000"/>
            <a:headEnd/>
            <a:tailEnd/>
          </a:ln>
        </p:spPr>
        <p:txBody>
          <a:bodyPr vert="horz" wrap="square" lIns="137590" tIns="68795" rIns="137590" bIns="68795" numCol="1" rtlCol="0" anchor="t" anchorCtr="0" compatLnSpc="1">
            <a:prstTxWarp prst="textNoShape">
              <a:avLst/>
            </a:prstTxWarp>
          </a:bodyPr>
          <a:lstStyle>
            <a:defPPr>
              <a:defRPr lang="en-US"/>
            </a:defPPr>
            <a:lvl1pPr algn="l" rtl="0" fontAlgn="auto">
              <a:spcBef>
                <a:spcPts val="0"/>
              </a:spcBef>
              <a:spcAft>
                <a:spcPts val="0"/>
              </a:spcAft>
              <a:defRPr sz="1800" kern="1200">
                <a:solidFill>
                  <a:schemeClr val="tx1"/>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fontAlgn="base">
              <a:spcBef>
                <a:spcPct val="0"/>
              </a:spcBef>
              <a:spcAft>
                <a:spcPct val="0"/>
              </a:spcAft>
            </a:pPr>
            <a:r>
              <a:rPr lang="en-US">
                <a:latin typeface="Arial" pitchFamily="34" charset="0"/>
              </a:rPr>
              <a:t>St. Luke’s Health System</a:t>
            </a:r>
          </a:p>
          <a:p>
            <a:pPr fontAlgn="base">
              <a:spcBef>
                <a:spcPct val="0"/>
              </a:spcBef>
              <a:spcAft>
                <a:spcPct val="0"/>
              </a:spcAft>
            </a:pPr>
            <a:r>
              <a:rPr lang="en-US">
                <a:latin typeface="Arial" pitchFamily="34" charset="0"/>
              </a:rPr>
              <a:t>http://stlukesonline.org</a:t>
            </a:r>
            <a:endParaRPr lang="en-US" dirty="0">
              <a:latin typeface="Arial" pitchFamily="34" charset="0"/>
            </a:endParaRPr>
          </a:p>
        </p:txBody>
      </p:sp>
      <p:sp>
        <p:nvSpPr>
          <p:cNvPr id="12" name="Rectangle 3"/>
          <p:cNvSpPr txBox="1">
            <a:spLocks noChangeArrowheads="1"/>
          </p:cNvSpPr>
          <p:nvPr/>
        </p:nvSpPr>
        <p:spPr bwMode="auto">
          <a:xfrm>
            <a:off x="5267325" y="0"/>
            <a:ext cx="4029075" cy="739775"/>
          </a:xfrm>
          <a:prstGeom prst="rect">
            <a:avLst/>
          </a:prstGeom>
          <a:noFill/>
          <a:ln>
            <a:miter lim="800000"/>
            <a:headEnd/>
            <a:tailEnd/>
          </a:ln>
        </p:spPr>
        <p:txBody>
          <a:bodyPr vert="horz" wrap="square" lIns="137590" tIns="68795" rIns="137590" bIns="68795" numCol="1" rtlCol="0" anchor="t" anchorCtr="0" compatLnSpc="1">
            <a:prstTxWarp prst="textNoShape">
              <a:avLst/>
            </a:prstTxWarp>
          </a:bodyPr>
          <a:lstStyle>
            <a:defPPr>
              <a:defRPr lang="en-US"/>
            </a:defPPr>
            <a:lvl1pPr algn="r" rtl="0" fontAlgn="auto">
              <a:spcBef>
                <a:spcPts val="0"/>
              </a:spcBef>
              <a:spcAft>
                <a:spcPts val="0"/>
              </a:spcAft>
              <a:defRPr sz="1800" kern="1200" smtClean="0">
                <a:solidFill>
                  <a:schemeClr val="tx1"/>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fontAlgn="base">
              <a:spcBef>
                <a:spcPct val="0"/>
              </a:spcBef>
              <a:spcAft>
                <a:spcPct val="0"/>
              </a:spcAft>
            </a:pPr>
            <a:r>
              <a:rPr lang="en-US" sz="1200">
                <a:latin typeface="Arial" pitchFamily="34" charset="0"/>
              </a:rPr>
              <a:t>August 15, 2011</a:t>
            </a:r>
            <a:endParaRPr lang="en-US" sz="1200" dirty="0">
              <a:latin typeface="Arial" pitchFamily="34" charset="0"/>
            </a:endParaRPr>
          </a:p>
        </p:txBody>
      </p:sp>
      <p:sp>
        <p:nvSpPr>
          <p:cNvPr id="13" name="Rectangle 6"/>
          <p:cNvSpPr>
            <a:spLocks noGrp="1" noChangeArrowheads="1"/>
          </p:cNvSpPr>
          <p:nvPr>
            <p:ph type="ftr" sz="quarter" idx="4"/>
          </p:nvPr>
        </p:nvSpPr>
        <p:spPr bwMode="auto">
          <a:xfrm>
            <a:off x="0" y="14044613"/>
            <a:ext cx="6096000" cy="738187"/>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z="1200" dirty="0">
                <a:latin typeface="Arial" pitchFamily="34" charset="0"/>
              </a:rPr>
              <a:t>Microsoft US Partner Services.  © All Rights Reserved.  Used with permission.</a:t>
            </a:r>
          </a:p>
        </p:txBody>
      </p:sp>
    </p:spTree>
    <p:extLst>
      <p:ext uri="{BB962C8B-B14F-4D97-AF65-F5344CB8AC3E}">
        <p14:creationId xmlns:p14="http://schemas.microsoft.com/office/powerpoint/2010/main" val="2225289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7"/>
          <p:cNvSpPr>
            <a:spLocks noGrp="1" noChangeArrowheads="1"/>
          </p:cNvSpPr>
          <p:nvPr>
            <p:ph type="sldNum" sz="quarter" idx="5"/>
          </p:nvPr>
        </p:nvSpPr>
        <p:spPr bwMode="auto">
          <a:xfrm>
            <a:off x="5264150" y="14041438"/>
            <a:ext cx="4030663" cy="73977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B47D4C68-4155-4C11-9328-9CFCB4098D01}" type="slidenum">
              <a:rPr lang="en-GB"/>
              <a:pPr fontAlgn="base">
                <a:spcBef>
                  <a:spcPct val="0"/>
                </a:spcBef>
                <a:spcAft>
                  <a:spcPct val="0"/>
                </a:spcAft>
              </a:pPr>
              <a:t>4</a:t>
            </a:fld>
            <a:endParaRPr lang="en-GB"/>
          </a:p>
        </p:txBody>
      </p:sp>
      <p:sp>
        <p:nvSpPr>
          <p:cNvPr id="7373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3733" name="Rectangle 3"/>
          <p:cNvSpPr>
            <a:spLocks noGrp="1" noChangeArrowheads="1"/>
          </p:cNvSpPr>
          <p:nvPr>
            <p:ph type="body" idx="1"/>
          </p:nvPr>
        </p:nvSpPr>
        <p:spPr bwMode="auto">
          <a:xfrm>
            <a:off x="1239838" y="7021513"/>
            <a:ext cx="6816725" cy="6653212"/>
          </a:xfrm>
          <a:noFill/>
        </p:spPr>
        <p:txBody>
          <a:bodyPr wrap="square" numCol="1" anchor="t" anchorCtr="0" compatLnSpc="1">
            <a:prstTxWarp prst="textNoShape">
              <a:avLst/>
            </a:prstTxWarp>
          </a:bodyPr>
          <a:lstStyle/>
          <a:p>
            <a:pPr>
              <a:spcBef>
                <a:spcPct val="0"/>
              </a:spcBef>
            </a:pPr>
            <a:r>
              <a:rPr lang="en-US" dirty="0">
                <a:solidFill>
                  <a:schemeClr val="tx1"/>
                </a:solidFill>
              </a:rPr>
              <a:t>Sources for St.</a:t>
            </a:r>
            <a:r>
              <a:rPr lang="en-US" baseline="0" dirty="0">
                <a:solidFill>
                  <a:schemeClr val="tx1"/>
                </a:solidFill>
              </a:rPr>
              <a:t> Luke’s application of the BDN process were coordinated through Microsoft IT Architecture &amp; Planning services.  MIT Sloan Center and </a:t>
            </a:r>
            <a:r>
              <a:rPr lang="en-US" baseline="0" dirty="0" err="1">
                <a:solidFill>
                  <a:schemeClr val="tx1"/>
                </a:solidFill>
              </a:rPr>
              <a:t>Cranfield</a:t>
            </a:r>
            <a:r>
              <a:rPr lang="en-US" baseline="0" dirty="0">
                <a:solidFill>
                  <a:schemeClr val="tx1"/>
                </a:solidFill>
              </a:rPr>
              <a:t> University worked with Microsoft to develop this methodology.  St. Luke’s Health System has contributed to how to more effectively apply the overall technique where there is faster adoption and deeper buy-in among stakeholders through the revised approach.</a:t>
            </a:r>
            <a:endParaRPr lang="en-US" dirty="0">
              <a:solidFill>
                <a:schemeClr val="tx1"/>
              </a:solidFill>
            </a:endParaRPr>
          </a:p>
        </p:txBody>
      </p:sp>
      <p:sp>
        <p:nvSpPr>
          <p:cNvPr id="6" name="Rectangle 2"/>
          <p:cNvSpPr>
            <a:spLocks noGrp="1" noChangeArrowheads="1"/>
          </p:cNvSpPr>
          <p:nvPr>
            <p:ph type="hdr" sz="quarter"/>
          </p:nvPr>
        </p:nvSpPr>
        <p:spPr bwMode="auto">
          <a:xfrm>
            <a:off x="0" y="0"/>
            <a:ext cx="6121400" cy="739775"/>
          </a:xfrm>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dirty="0">
                <a:latin typeface="Arial" pitchFamily="34" charset="0"/>
              </a:rPr>
              <a:t>St. Luke’s Health System</a:t>
            </a:r>
          </a:p>
          <a:p>
            <a:pPr fontAlgn="base">
              <a:spcBef>
                <a:spcPct val="0"/>
              </a:spcBef>
              <a:spcAft>
                <a:spcPct val="0"/>
              </a:spcAft>
            </a:pPr>
            <a:r>
              <a:rPr lang="en-US" dirty="0">
                <a:latin typeface="Arial" pitchFamily="34" charset="0"/>
              </a:rPr>
              <a:t>http://stlukesonline.org</a:t>
            </a:r>
          </a:p>
        </p:txBody>
      </p:sp>
      <p:sp>
        <p:nvSpPr>
          <p:cNvPr id="7" name="Rectangle 3"/>
          <p:cNvSpPr>
            <a:spLocks noGrp="1" noChangeArrowheads="1"/>
          </p:cNvSpPr>
          <p:nvPr>
            <p:ph type="dt" sz="quarter" idx="1"/>
          </p:nvPr>
        </p:nvSpPr>
        <p:spPr bwMode="auto">
          <a:xfrm>
            <a:off x="5267325" y="0"/>
            <a:ext cx="4029075" cy="739775"/>
          </a:xfrm>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sz="1200" dirty="0">
                <a:latin typeface="Arial" pitchFamily="34" charset="0"/>
              </a:rPr>
              <a:t>August 15, 2011</a:t>
            </a:r>
          </a:p>
        </p:txBody>
      </p:sp>
      <p:sp>
        <p:nvSpPr>
          <p:cNvPr id="8" name="Rectangle 6"/>
          <p:cNvSpPr>
            <a:spLocks noGrp="1" noChangeArrowheads="1"/>
          </p:cNvSpPr>
          <p:nvPr>
            <p:ph type="ftr" sz="quarter" idx="4"/>
          </p:nvPr>
        </p:nvSpPr>
        <p:spPr bwMode="auto">
          <a:xfrm>
            <a:off x="0" y="14044613"/>
            <a:ext cx="6096000" cy="738187"/>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z="1200" dirty="0">
                <a:latin typeface="Arial" pitchFamily="34" charset="0"/>
              </a:rPr>
              <a:t>Microsoft US Partner Services.  © All Rights Reserved.  Used with permission.</a:t>
            </a:r>
          </a:p>
        </p:txBody>
      </p:sp>
    </p:spTree>
    <p:extLst>
      <p:ext uri="{BB962C8B-B14F-4D97-AF65-F5344CB8AC3E}">
        <p14:creationId xmlns:p14="http://schemas.microsoft.com/office/powerpoint/2010/main" val="2974718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7"/>
          <p:cNvSpPr>
            <a:spLocks noGrp="1" noChangeArrowheads="1"/>
          </p:cNvSpPr>
          <p:nvPr>
            <p:ph type="sldNum" sz="quarter" idx="5"/>
          </p:nvPr>
        </p:nvSpPr>
        <p:spPr bwMode="auto">
          <a:xfrm>
            <a:off x="5264150" y="14041438"/>
            <a:ext cx="4030663" cy="73977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B47D4C68-4155-4C11-9328-9CFCB4098D01}" type="slidenum">
              <a:rPr lang="en-GB"/>
              <a:pPr fontAlgn="base">
                <a:spcBef>
                  <a:spcPct val="0"/>
                </a:spcBef>
                <a:spcAft>
                  <a:spcPct val="0"/>
                </a:spcAft>
              </a:pPr>
              <a:t>5</a:t>
            </a:fld>
            <a:endParaRPr lang="en-GB" dirty="0"/>
          </a:p>
        </p:txBody>
      </p:sp>
      <p:sp>
        <p:nvSpPr>
          <p:cNvPr id="7373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3733" name="Rectangle 3"/>
          <p:cNvSpPr>
            <a:spLocks noGrp="1" noChangeArrowheads="1"/>
          </p:cNvSpPr>
          <p:nvPr>
            <p:ph type="body" idx="1"/>
          </p:nvPr>
        </p:nvSpPr>
        <p:spPr bwMode="auto">
          <a:xfrm>
            <a:off x="1239838" y="7021513"/>
            <a:ext cx="6816725" cy="6653212"/>
          </a:xfrm>
          <a:noFill/>
        </p:spPr>
        <p:txBody>
          <a:bodyPr wrap="square" numCol="1" anchor="t" anchorCtr="0" compatLnSpc="1">
            <a:prstTxWarp prst="textNoShape">
              <a:avLst/>
            </a:prstTxWarp>
          </a:bodyPr>
          <a:lstStyle/>
          <a:p>
            <a:r>
              <a:rPr lang="en-US" b="0" dirty="0">
                <a:solidFill>
                  <a:schemeClr val="tx1"/>
                </a:solidFill>
              </a:rPr>
              <a:t>Additional</a:t>
            </a:r>
            <a:r>
              <a:rPr lang="en-US" b="0" baseline="0" dirty="0">
                <a:solidFill>
                  <a:schemeClr val="tx1"/>
                </a:solidFill>
              </a:rPr>
              <a:t> resources are available that speak to the BDN process and/or the concepts and principles incorporated into this methodology.</a:t>
            </a:r>
          </a:p>
          <a:p>
            <a:endParaRPr lang="en-US" b="0" dirty="0">
              <a:solidFill>
                <a:schemeClr val="tx1"/>
              </a:solidFill>
            </a:endParaRPr>
          </a:p>
          <a:p>
            <a:r>
              <a:rPr lang="en-US" b="1" dirty="0">
                <a:solidFill>
                  <a:schemeClr val="tx1"/>
                </a:solidFill>
              </a:rPr>
              <a:t>Authors:</a:t>
            </a:r>
            <a:r>
              <a:rPr lang="en-US" dirty="0">
                <a:solidFill>
                  <a:schemeClr val="tx1"/>
                </a:solidFill>
              </a:rPr>
              <a:t> John Ward, Elizabeth Daniel</a:t>
            </a:r>
          </a:p>
          <a:p>
            <a:pPr marL="623888" indent="-623888"/>
            <a:r>
              <a:rPr lang="en-US" b="1" dirty="0">
                <a:solidFill>
                  <a:schemeClr val="tx1"/>
                </a:solidFill>
              </a:rPr>
              <a:t>Title:</a:t>
            </a:r>
            <a:r>
              <a:rPr lang="en-US" dirty="0">
                <a:solidFill>
                  <a:schemeClr val="tx1"/>
                </a:solidFill>
              </a:rPr>
              <a:t> </a:t>
            </a:r>
            <a:r>
              <a:rPr lang="en-US" u="sng" dirty="0">
                <a:solidFill>
                  <a:schemeClr val="tx1"/>
                </a:solidFill>
              </a:rPr>
              <a:t>Benefits Management - Delivering Value from IS &amp; IT Investments</a:t>
            </a:r>
            <a:endParaRPr lang="en-US" dirty="0">
              <a:solidFill>
                <a:schemeClr val="tx1"/>
              </a:solidFill>
            </a:endParaRPr>
          </a:p>
          <a:p>
            <a:pPr>
              <a:spcBef>
                <a:spcPct val="0"/>
              </a:spcBef>
            </a:pPr>
            <a:endParaRPr lang="en-US" dirty="0">
              <a:solidFill>
                <a:schemeClr val="tx1"/>
              </a:solidFill>
            </a:endParaRPr>
          </a:p>
          <a:p>
            <a:r>
              <a:rPr lang="en-US" b="1" dirty="0">
                <a:solidFill>
                  <a:schemeClr val="tx1"/>
                </a:solidFill>
              </a:rPr>
              <a:t>Authors:</a:t>
            </a:r>
            <a:r>
              <a:rPr lang="en-US" dirty="0">
                <a:solidFill>
                  <a:schemeClr val="tx1"/>
                </a:solidFill>
              </a:rPr>
              <a:t> </a:t>
            </a:r>
            <a:r>
              <a:rPr lang="en-US" dirty="0" err="1">
                <a:solidFill>
                  <a:schemeClr val="tx1"/>
                </a:solidFill>
              </a:rPr>
              <a:t>Ric</a:t>
            </a:r>
            <a:r>
              <a:rPr lang="en-US" dirty="0">
                <a:solidFill>
                  <a:schemeClr val="tx1"/>
                </a:solidFill>
              </a:rPr>
              <a:t> Merrifield</a:t>
            </a:r>
          </a:p>
          <a:p>
            <a:pPr marL="623888" indent="-623888"/>
            <a:r>
              <a:rPr lang="en-US" b="1" dirty="0">
                <a:solidFill>
                  <a:schemeClr val="tx1"/>
                </a:solidFill>
              </a:rPr>
              <a:t>Title:</a:t>
            </a:r>
            <a:r>
              <a:rPr lang="en-US" dirty="0">
                <a:solidFill>
                  <a:schemeClr val="tx1"/>
                </a:solidFill>
              </a:rPr>
              <a:t> </a:t>
            </a:r>
            <a:r>
              <a:rPr lang="en-US" u="sng" dirty="0">
                <a:solidFill>
                  <a:schemeClr val="tx1"/>
                </a:solidFill>
              </a:rPr>
              <a:t>Rethink: A Business Manifesto for Cutting Costs and Boosting Innovation</a:t>
            </a:r>
            <a:endParaRPr lang="en-US" dirty="0">
              <a:solidFill>
                <a:schemeClr val="tx1"/>
              </a:solidFill>
            </a:endParaRPr>
          </a:p>
          <a:p>
            <a:pPr>
              <a:spcBef>
                <a:spcPct val="0"/>
              </a:spcBef>
            </a:pPr>
            <a:endParaRPr lang="en-US" dirty="0">
              <a:solidFill>
                <a:schemeClr val="tx1"/>
              </a:solidFill>
            </a:endParaRPr>
          </a:p>
          <a:p>
            <a:pPr marL="1027113" indent="-1027113"/>
            <a:r>
              <a:rPr lang="en-US" b="1" dirty="0">
                <a:solidFill>
                  <a:schemeClr val="tx1"/>
                </a:solidFill>
              </a:rPr>
              <a:t>Authors:</a:t>
            </a:r>
            <a:r>
              <a:rPr lang="en-US" dirty="0">
                <a:solidFill>
                  <a:schemeClr val="tx1"/>
                </a:solidFill>
              </a:rPr>
              <a:t> Jeanne W. Ross, Peter Weill and David Robertson</a:t>
            </a:r>
          </a:p>
          <a:p>
            <a:pPr marL="623888" indent="-623888"/>
            <a:r>
              <a:rPr lang="en-US" b="1" dirty="0">
                <a:solidFill>
                  <a:schemeClr val="tx1"/>
                </a:solidFill>
              </a:rPr>
              <a:t>Title:</a:t>
            </a:r>
            <a:r>
              <a:rPr lang="en-US" dirty="0">
                <a:solidFill>
                  <a:schemeClr val="tx1"/>
                </a:solidFill>
              </a:rPr>
              <a:t> </a:t>
            </a:r>
            <a:r>
              <a:rPr lang="en-US" u="sng" dirty="0">
                <a:solidFill>
                  <a:schemeClr val="tx1"/>
                </a:solidFill>
              </a:rPr>
              <a:t>Enterprise Architecture As Strategy: Creating a Foundation for Business Execution</a:t>
            </a:r>
            <a:endParaRPr lang="en-US" dirty="0">
              <a:solidFill>
                <a:schemeClr val="tx1"/>
              </a:solidFill>
            </a:endParaRPr>
          </a:p>
        </p:txBody>
      </p:sp>
      <p:sp>
        <p:nvSpPr>
          <p:cNvPr id="6" name="Rectangle 2"/>
          <p:cNvSpPr>
            <a:spLocks noGrp="1" noChangeArrowheads="1"/>
          </p:cNvSpPr>
          <p:nvPr>
            <p:ph type="hdr" sz="quarter"/>
          </p:nvPr>
        </p:nvSpPr>
        <p:spPr bwMode="auto">
          <a:xfrm>
            <a:off x="0" y="0"/>
            <a:ext cx="6121400" cy="739775"/>
          </a:xfrm>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dirty="0">
                <a:latin typeface="Arial" pitchFamily="34" charset="0"/>
              </a:rPr>
              <a:t>St. Luke’s Health System</a:t>
            </a:r>
          </a:p>
          <a:p>
            <a:pPr fontAlgn="base">
              <a:spcBef>
                <a:spcPct val="0"/>
              </a:spcBef>
              <a:spcAft>
                <a:spcPct val="0"/>
              </a:spcAft>
            </a:pPr>
            <a:r>
              <a:rPr lang="en-US" dirty="0">
                <a:latin typeface="Arial" pitchFamily="34" charset="0"/>
              </a:rPr>
              <a:t>http://stlukesonline.org</a:t>
            </a:r>
          </a:p>
        </p:txBody>
      </p:sp>
      <p:sp>
        <p:nvSpPr>
          <p:cNvPr id="7" name="Rectangle 3"/>
          <p:cNvSpPr>
            <a:spLocks noGrp="1" noChangeArrowheads="1"/>
          </p:cNvSpPr>
          <p:nvPr>
            <p:ph type="dt" sz="quarter" idx="1"/>
          </p:nvPr>
        </p:nvSpPr>
        <p:spPr bwMode="auto">
          <a:xfrm>
            <a:off x="5267325" y="0"/>
            <a:ext cx="4029075" cy="739775"/>
          </a:xfrm>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sz="1200" dirty="0">
                <a:latin typeface="Arial" pitchFamily="34" charset="0"/>
              </a:rPr>
              <a:t>August 15, 2011</a:t>
            </a:r>
          </a:p>
        </p:txBody>
      </p:sp>
      <p:sp>
        <p:nvSpPr>
          <p:cNvPr id="8" name="Rectangle 6"/>
          <p:cNvSpPr>
            <a:spLocks noGrp="1" noChangeArrowheads="1"/>
          </p:cNvSpPr>
          <p:nvPr>
            <p:ph type="ftr" sz="quarter" idx="4"/>
          </p:nvPr>
        </p:nvSpPr>
        <p:spPr bwMode="auto">
          <a:xfrm>
            <a:off x="0" y="14044613"/>
            <a:ext cx="6096000" cy="738187"/>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z="1200" dirty="0">
                <a:latin typeface="Arial" pitchFamily="34" charset="0"/>
              </a:rPr>
              <a:t>Microsoft US Partner Services.  © All Rights Reserved.  Used with permission.</a:t>
            </a:r>
          </a:p>
        </p:txBody>
      </p:sp>
    </p:spTree>
    <p:extLst>
      <p:ext uri="{BB962C8B-B14F-4D97-AF65-F5344CB8AC3E}">
        <p14:creationId xmlns:p14="http://schemas.microsoft.com/office/powerpoint/2010/main" val="2575643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6015F0F-2B66-4BCE-A391-1CA337C942F6}" type="slidenum">
              <a:rPr lang="en-US">
                <a:latin typeface="Arial" pitchFamily="34" charset="0"/>
              </a:rPr>
              <a:pPr fontAlgn="base">
                <a:spcBef>
                  <a:spcPct val="0"/>
                </a:spcBef>
                <a:spcAft>
                  <a:spcPct val="0"/>
                </a:spcAft>
              </a:pPr>
              <a:t>8</a:t>
            </a:fld>
            <a:endParaRPr lang="en-US">
              <a:latin typeface="Arial" pitchFamily="34" charset="0"/>
            </a:endParaRPr>
          </a:p>
        </p:txBody>
      </p:sp>
      <p:sp>
        <p:nvSpPr>
          <p:cNvPr id="419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199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indent="0">
              <a:spcBef>
                <a:spcPct val="0"/>
              </a:spcBef>
              <a:buFontTx/>
              <a:buNone/>
            </a:pPr>
            <a:r>
              <a:rPr lang="en-US" baseline="0" dirty="0">
                <a:latin typeface="Arial" pitchFamily="34" charset="0"/>
              </a:rPr>
              <a:t>Often times organizations do well in planning and preparation.  Where organizations encounter problems is when they fail to provide adequate planning in the right areas – the space where miracles occur.</a:t>
            </a:r>
          </a:p>
          <a:p>
            <a:pPr marL="0" indent="0">
              <a:spcBef>
                <a:spcPct val="0"/>
              </a:spcBef>
              <a:buFontTx/>
              <a:buNone/>
            </a:pPr>
            <a:endParaRPr lang="en-US" baseline="0" dirty="0">
              <a:latin typeface="Arial" pitchFamily="34" charset="0"/>
            </a:endParaRPr>
          </a:p>
          <a:p>
            <a:pPr marL="0" indent="0">
              <a:spcBef>
                <a:spcPct val="0"/>
              </a:spcBef>
              <a:buFontTx/>
              <a:buNone/>
            </a:pPr>
            <a:r>
              <a:rPr lang="en-US" baseline="0" dirty="0">
                <a:latin typeface="Arial" pitchFamily="34" charset="0"/>
              </a:rPr>
              <a:t>The BDN helps planning efforts, but particularly in the areas that tend to get overlooked using traditional methodologies.</a:t>
            </a:r>
          </a:p>
        </p:txBody>
      </p:sp>
      <p:sp>
        <p:nvSpPr>
          <p:cNvPr id="8" name="Rectangle 2"/>
          <p:cNvSpPr>
            <a:spLocks noGrp="1" noChangeArrowheads="1"/>
          </p:cNvSpPr>
          <p:nvPr>
            <p:ph type="hdr" sz="quarter"/>
          </p:nvPr>
        </p:nvSpPr>
        <p:spPr bwMode="auto">
          <a:xfrm>
            <a:off x="0" y="0"/>
            <a:ext cx="6121400" cy="739775"/>
          </a:xfrm>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dirty="0">
                <a:latin typeface="Arial" pitchFamily="34" charset="0"/>
              </a:rPr>
              <a:t>St. Luke’s Health System</a:t>
            </a:r>
          </a:p>
          <a:p>
            <a:pPr fontAlgn="base">
              <a:spcBef>
                <a:spcPct val="0"/>
              </a:spcBef>
              <a:spcAft>
                <a:spcPct val="0"/>
              </a:spcAft>
            </a:pPr>
            <a:r>
              <a:rPr lang="en-US" dirty="0">
                <a:latin typeface="Arial" pitchFamily="34" charset="0"/>
              </a:rPr>
              <a:t>http://stlukesonline.org</a:t>
            </a:r>
          </a:p>
        </p:txBody>
      </p:sp>
      <p:sp>
        <p:nvSpPr>
          <p:cNvPr id="9" name="Rectangle 3"/>
          <p:cNvSpPr>
            <a:spLocks noGrp="1" noChangeArrowheads="1"/>
          </p:cNvSpPr>
          <p:nvPr>
            <p:ph type="dt" sz="quarter" idx="1"/>
          </p:nvPr>
        </p:nvSpPr>
        <p:spPr bwMode="auto">
          <a:xfrm>
            <a:off x="5267325" y="0"/>
            <a:ext cx="4029075" cy="739775"/>
          </a:xfrm>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sz="1200" dirty="0">
                <a:latin typeface="Arial" pitchFamily="34" charset="0"/>
              </a:rPr>
              <a:t>August 15, 2011</a:t>
            </a:r>
          </a:p>
        </p:txBody>
      </p:sp>
      <p:sp>
        <p:nvSpPr>
          <p:cNvPr id="11" name="Rectangle 2"/>
          <p:cNvSpPr txBox="1">
            <a:spLocks noChangeArrowheads="1"/>
          </p:cNvSpPr>
          <p:nvPr/>
        </p:nvSpPr>
        <p:spPr bwMode="auto">
          <a:xfrm>
            <a:off x="0" y="0"/>
            <a:ext cx="6121400" cy="739775"/>
          </a:xfrm>
          <a:prstGeom prst="rect">
            <a:avLst/>
          </a:prstGeom>
          <a:noFill/>
          <a:ln>
            <a:miter lim="800000"/>
            <a:headEnd/>
            <a:tailEnd/>
          </a:ln>
        </p:spPr>
        <p:txBody>
          <a:bodyPr vert="horz" wrap="square" lIns="137590" tIns="68795" rIns="137590" bIns="68795" numCol="1" rtlCol="0" anchor="t" anchorCtr="0" compatLnSpc="1">
            <a:prstTxWarp prst="textNoShape">
              <a:avLst/>
            </a:prstTxWarp>
          </a:bodyPr>
          <a:lstStyle>
            <a:defPPr>
              <a:defRPr lang="en-US"/>
            </a:defPPr>
            <a:lvl1pPr algn="l" rtl="0" fontAlgn="auto">
              <a:spcBef>
                <a:spcPts val="0"/>
              </a:spcBef>
              <a:spcAft>
                <a:spcPts val="0"/>
              </a:spcAft>
              <a:defRPr sz="1800" kern="1200">
                <a:solidFill>
                  <a:schemeClr val="tx1"/>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fontAlgn="base">
              <a:spcBef>
                <a:spcPct val="0"/>
              </a:spcBef>
              <a:spcAft>
                <a:spcPct val="0"/>
              </a:spcAft>
            </a:pPr>
            <a:r>
              <a:rPr lang="en-US">
                <a:latin typeface="Arial" pitchFamily="34" charset="0"/>
              </a:rPr>
              <a:t>St. Luke’s Health System</a:t>
            </a:r>
          </a:p>
          <a:p>
            <a:pPr fontAlgn="base">
              <a:spcBef>
                <a:spcPct val="0"/>
              </a:spcBef>
              <a:spcAft>
                <a:spcPct val="0"/>
              </a:spcAft>
            </a:pPr>
            <a:r>
              <a:rPr lang="en-US">
                <a:latin typeface="Arial" pitchFamily="34" charset="0"/>
              </a:rPr>
              <a:t>http://stlukesonline.org</a:t>
            </a:r>
            <a:endParaRPr lang="en-US" dirty="0">
              <a:latin typeface="Arial" pitchFamily="34" charset="0"/>
            </a:endParaRPr>
          </a:p>
        </p:txBody>
      </p:sp>
      <p:sp>
        <p:nvSpPr>
          <p:cNvPr id="12" name="Rectangle 3"/>
          <p:cNvSpPr txBox="1">
            <a:spLocks noChangeArrowheads="1"/>
          </p:cNvSpPr>
          <p:nvPr/>
        </p:nvSpPr>
        <p:spPr bwMode="auto">
          <a:xfrm>
            <a:off x="5267325" y="0"/>
            <a:ext cx="4029075" cy="739775"/>
          </a:xfrm>
          <a:prstGeom prst="rect">
            <a:avLst/>
          </a:prstGeom>
          <a:noFill/>
          <a:ln>
            <a:miter lim="800000"/>
            <a:headEnd/>
            <a:tailEnd/>
          </a:ln>
        </p:spPr>
        <p:txBody>
          <a:bodyPr vert="horz" wrap="square" lIns="137590" tIns="68795" rIns="137590" bIns="68795" numCol="1" rtlCol="0" anchor="t" anchorCtr="0" compatLnSpc="1">
            <a:prstTxWarp prst="textNoShape">
              <a:avLst/>
            </a:prstTxWarp>
          </a:bodyPr>
          <a:lstStyle>
            <a:defPPr>
              <a:defRPr lang="en-US"/>
            </a:defPPr>
            <a:lvl1pPr algn="r" rtl="0" fontAlgn="auto">
              <a:spcBef>
                <a:spcPts val="0"/>
              </a:spcBef>
              <a:spcAft>
                <a:spcPts val="0"/>
              </a:spcAft>
              <a:defRPr sz="1800" kern="1200" smtClean="0">
                <a:solidFill>
                  <a:schemeClr val="tx1"/>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fontAlgn="base">
              <a:spcBef>
                <a:spcPct val="0"/>
              </a:spcBef>
              <a:spcAft>
                <a:spcPct val="0"/>
              </a:spcAft>
            </a:pPr>
            <a:r>
              <a:rPr lang="en-US" sz="1200">
                <a:latin typeface="Arial" pitchFamily="34" charset="0"/>
              </a:rPr>
              <a:t>August 15, 2011</a:t>
            </a:r>
            <a:endParaRPr lang="en-US" sz="1200" dirty="0">
              <a:latin typeface="Arial" pitchFamily="34" charset="0"/>
            </a:endParaRPr>
          </a:p>
        </p:txBody>
      </p:sp>
      <p:sp>
        <p:nvSpPr>
          <p:cNvPr id="13" name="Rectangle 6"/>
          <p:cNvSpPr>
            <a:spLocks noGrp="1" noChangeArrowheads="1"/>
          </p:cNvSpPr>
          <p:nvPr>
            <p:ph type="ftr" sz="quarter" idx="4"/>
          </p:nvPr>
        </p:nvSpPr>
        <p:spPr bwMode="auto">
          <a:xfrm>
            <a:off x="0" y="14044613"/>
            <a:ext cx="6096000" cy="738187"/>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z="1200" dirty="0">
                <a:latin typeface="Arial" pitchFamily="34" charset="0"/>
              </a:rPr>
              <a:t>Microsoft US Partner Services.  © All Rights Reserved.  Used with permission.</a:t>
            </a:r>
          </a:p>
        </p:txBody>
      </p:sp>
    </p:spTree>
    <p:extLst>
      <p:ext uri="{BB962C8B-B14F-4D97-AF65-F5344CB8AC3E}">
        <p14:creationId xmlns:p14="http://schemas.microsoft.com/office/powerpoint/2010/main" val="2548498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6015F0F-2B66-4BCE-A391-1CA337C942F6}" type="slidenum">
              <a:rPr lang="en-US">
                <a:latin typeface="Arial" pitchFamily="34" charset="0"/>
              </a:rPr>
              <a:pPr fontAlgn="base">
                <a:spcBef>
                  <a:spcPct val="0"/>
                </a:spcBef>
                <a:spcAft>
                  <a:spcPct val="0"/>
                </a:spcAft>
              </a:pPr>
              <a:t>9</a:t>
            </a:fld>
            <a:endParaRPr lang="en-US">
              <a:latin typeface="Arial" pitchFamily="34" charset="0"/>
            </a:endParaRPr>
          </a:p>
        </p:txBody>
      </p:sp>
      <p:sp>
        <p:nvSpPr>
          <p:cNvPr id="419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199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dirty="0">
                <a:latin typeface="Arial" pitchFamily="34" charset="0"/>
              </a:rPr>
              <a:t>Business leaders look to their Enterprise Architecture resources to help them overcome these risks, but also help them identify the best avenue to achieve their strategy.</a:t>
            </a:r>
          </a:p>
          <a:p>
            <a:pPr>
              <a:spcBef>
                <a:spcPct val="0"/>
              </a:spcBef>
            </a:pPr>
            <a:endParaRPr lang="en-US" dirty="0">
              <a:latin typeface="Arial" pitchFamily="34" charset="0"/>
            </a:endParaRPr>
          </a:p>
          <a:p>
            <a:pPr>
              <a:spcBef>
                <a:spcPct val="0"/>
              </a:spcBef>
            </a:pPr>
            <a:r>
              <a:rPr lang="en-US" dirty="0">
                <a:latin typeface="Arial" pitchFamily="34" charset="0"/>
              </a:rPr>
              <a:t>The BDN is a tool created </a:t>
            </a:r>
            <a:r>
              <a:rPr lang="en-US" baseline="0" dirty="0">
                <a:latin typeface="Arial" pitchFamily="34" charset="0"/>
              </a:rPr>
              <a:t>by Enterprise Architecture practitioners to help organizations get from point A to point B without having to take the path of Sydney’s Opera House.</a:t>
            </a:r>
            <a:endParaRPr lang="en-US" dirty="0">
              <a:latin typeface="Arial" pitchFamily="34" charset="0"/>
            </a:endParaRPr>
          </a:p>
        </p:txBody>
      </p:sp>
      <p:sp>
        <p:nvSpPr>
          <p:cNvPr id="8" name="Rectangle 2"/>
          <p:cNvSpPr>
            <a:spLocks noGrp="1" noChangeArrowheads="1"/>
          </p:cNvSpPr>
          <p:nvPr>
            <p:ph type="hdr" sz="quarter"/>
          </p:nvPr>
        </p:nvSpPr>
        <p:spPr bwMode="auto">
          <a:xfrm>
            <a:off x="0" y="0"/>
            <a:ext cx="6121400" cy="739775"/>
          </a:xfrm>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dirty="0">
                <a:latin typeface="Arial" pitchFamily="34" charset="0"/>
              </a:rPr>
              <a:t>St. Luke’s Health System</a:t>
            </a:r>
          </a:p>
          <a:p>
            <a:pPr fontAlgn="base">
              <a:spcBef>
                <a:spcPct val="0"/>
              </a:spcBef>
              <a:spcAft>
                <a:spcPct val="0"/>
              </a:spcAft>
            </a:pPr>
            <a:r>
              <a:rPr lang="en-US" dirty="0">
                <a:latin typeface="Arial" pitchFamily="34" charset="0"/>
              </a:rPr>
              <a:t>http://stlukesonline.org</a:t>
            </a:r>
          </a:p>
        </p:txBody>
      </p:sp>
      <p:sp>
        <p:nvSpPr>
          <p:cNvPr id="9" name="Rectangle 3"/>
          <p:cNvSpPr>
            <a:spLocks noGrp="1" noChangeArrowheads="1"/>
          </p:cNvSpPr>
          <p:nvPr>
            <p:ph type="dt" sz="quarter" idx="1"/>
          </p:nvPr>
        </p:nvSpPr>
        <p:spPr bwMode="auto">
          <a:xfrm>
            <a:off x="5267325" y="0"/>
            <a:ext cx="4029075" cy="739775"/>
          </a:xfrm>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sz="1200" dirty="0">
                <a:latin typeface="Arial" pitchFamily="34" charset="0"/>
              </a:rPr>
              <a:t>August 15, 2011</a:t>
            </a:r>
          </a:p>
        </p:txBody>
      </p:sp>
      <p:sp>
        <p:nvSpPr>
          <p:cNvPr id="11" name="Rectangle 2"/>
          <p:cNvSpPr txBox="1">
            <a:spLocks noChangeArrowheads="1"/>
          </p:cNvSpPr>
          <p:nvPr/>
        </p:nvSpPr>
        <p:spPr bwMode="auto">
          <a:xfrm>
            <a:off x="0" y="0"/>
            <a:ext cx="6121400" cy="739775"/>
          </a:xfrm>
          <a:prstGeom prst="rect">
            <a:avLst/>
          </a:prstGeom>
          <a:noFill/>
          <a:ln>
            <a:miter lim="800000"/>
            <a:headEnd/>
            <a:tailEnd/>
          </a:ln>
        </p:spPr>
        <p:txBody>
          <a:bodyPr vert="horz" wrap="square" lIns="137590" tIns="68795" rIns="137590" bIns="68795" numCol="1" rtlCol="0" anchor="t" anchorCtr="0" compatLnSpc="1">
            <a:prstTxWarp prst="textNoShape">
              <a:avLst/>
            </a:prstTxWarp>
          </a:bodyPr>
          <a:lstStyle>
            <a:defPPr>
              <a:defRPr lang="en-US"/>
            </a:defPPr>
            <a:lvl1pPr algn="l" rtl="0" fontAlgn="auto">
              <a:spcBef>
                <a:spcPts val="0"/>
              </a:spcBef>
              <a:spcAft>
                <a:spcPts val="0"/>
              </a:spcAft>
              <a:defRPr sz="1800" kern="1200">
                <a:solidFill>
                  <a:schemeClr val="tx1"/>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fontAlgn="base">
              <a:spcBef>
                <a:spcPct val="0"/>
              </a:spcBef>
              <a:spcAft>
                <a:spcPct val="0"/>
              </a:spcAft>
            </a:pPr>
            <a:r>
              <a:rPr lang="en-US">
                <a:latin typeface="Arial" pitchFamily="34" charset="0"/>
              </a:rPr>
              <a:t>St. Luke’s Health System</a:t>
            </a:r>
          </a:p>
          <a:p>
            <a:pPr fontAlgn="base">
              <a:spcBef>
                <a:spcPct val="0"/>
              </a:spcBef>
              <a:spcAft>
                <a:spcPct val="0"/>
              </a:spcAft>
            </a:pPr>
            <a:r>
              <a:rPr lang="en-US">
                <a:latin typeface="Arial" pitchFamily="34" charset="0"/>
              </a:rPr>
              <a:t>http://stlukesonline.org</a:t>
            </a:r>
            <a:endParaRPr lang="en-US" dirty="0">
              <a:latin typeface="Arial" pitchFamily="34" charset="0"/>
            </a:endParaRPr>
          </a:p>
        </p:txBody>
      </p:sp>
      <p:sp>
        <p:nvSpPr>
          <p:cNvPr id="12" name="Rectangle 3"/>
          <p:cNvSpPr txBox="1">
            <a:spLocks noChangeArrowheads="1"/>
          </p:cNvSpPr>
          <p:nvPr/>
        </p:nvSpPr>
        <p:spPr bwMode="auto">
          <a:xfrm>
            <a:off x="5267325" y="0"/>
            <a:ext cx="4029075" cy="739775"/>
          </a:xfrm>
          <a:prstGeom prst="rect">
            <a:avLst/>
          </a:prstGeom>
          <a:noFill/>
          <a:ln>
            <a:miter lim="800000"/>
            <a:headEnd/>
            <a:tailEnd/>
          </a:ln>
        </p:spPr>
        <p:txBody>
          <a:bodyPr vert="horz" wrap="square" lIns="137590" tIns="68795" rIns="137590" bIns="68795" numCol="1" rtlCol="0" anchor="t" anchorCtr="0" compatLnSpc="1">
            <a:prstTxWarp prst="textNoShape">
              <a:avLst/>
            </a:prstTxWarp>
          </a:bodyPr>
          <a:lstStyle>
            <a:defPPr>
              <a:defRPr lang="en-US"/>
            </a:defPPr>
            <a:lvl1pPr algn="r" rtl="0" fontAlgn="auto">
              <a:spcBef>
                <a:spcPts val="0"/>
              </a:spcBef>
              <a:spcAft>
                <a:spcPts val="0"/>
              </a:spcAft>
              <a:defRPr sz="1800" kern="1200" smtClean="0">
                <a:solidFill>
                  <a:schemeClr val="tx1"/>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fontAlgn="base">
              <a:spcBef>
                <a:spcPct val="0"/>
              </a:spcBef>
              <a:spcAft>
                <a:spcPct val="0"/>
              </a:spcAft>
            </a:pPr>
            <a:r>
              <a:rPr lang="en-US" sz="1200">
                <a:latin typeface="Arial" pitchFamily="34" charset="0"/>
              </a:rPr>
              <a:t>August 15, 2011</a:t>
            </a:r>
            <a:endParaRPr lang="en-US" sz="1200" dirty="0">
              <a:latin typeface="Arial" pitchFamily="34" charset="0"/>
            </a:endParaRPr>
          </a:p>
        </p:txBody>
      </p:sp>
      <p:sp>
        <p:nvSpPr>
          <p:cNvPr id="13" name="Rectangle 6"/>
          <p:cNvSpPr>
            <a:spLocks noGrp="1" noChangeArrowheads="1"/>
          </p:cNvSpPr>
          <p:nvPr>
            <p:ph type="ftr" sz="quarter" idx="4"/>
          </p:nvPr>
        </p:nvSpPr>
        <p:spPr bwMode="auto">
          <a:xfrm>
            <a:off x="0" y="14044613"/>
            <a:ext cx="6096000" cy="738187"/>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z="1200" dirty="0">
                <a:latin typeface="Arial" pitchFamily="34" charset="0"/>
              </a:rPr>
              <a:t>Microsoft US Partner Services.  © All Rights Reserved.  Used with permission.</a:t>
            </a:r>
          </a:p>
        </p:txBody>
      </p:sp>
    </p:spTree>
    <p:extLst>
      <p:ext uri="{BB962C8B-B14F-4D97-AF65-F5344CB8AC3E}">
        <p14:creationId xmlns:p14="http://schemas.microsoft.com/office/powerpoint/2010/main" val="25113918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a:latin typeface="Arial" pitchFamily="34" charset="0"/>
              </a:rPr>
              <a:t>Partner Solution Development Framework</a:t>
            </a:r>
          </a:p>
        </p:txBody>
      </p:sp>
      <p:sp>
        <p:nvSpPr>
          <p:cNvPr id="41987"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a:latin typeface="Arial" pitchFamily="34" charset="0"/>
              </a:rPr>
              <a:t>3/7/2006</a:t>
            </a:r>
          </a:p>
        </p:txBody>
      </p:sp>
      <p:sp>
        <p:nvSpPr>
          <p:cNvPr id="41988"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latin typeface="Arial" pitchFamily="34" charset="0"/>
              </a:rPr>
              <a:t>Microsoft US Partner Services</a:t>
            </a:r>
          </a:p>
        </p:txBody>
      </p:sp>
      <p:sp>
        <p:nvSpPr>
          <p:cNvPr id="4198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6015F0F-2B66-4BCE-A391-1CA337C942F6}" type="slidenum">
              <a:rPr lang="en-US">
                <a:latin typeface="Arial" pitchFamily="34" charset="0"/>
              </a:rPr>
              <a:pPr fontAlgn="base">
                <a:spcBef>
                  <a:spcPct val="0"/>
                </a:spcBef>
                <a:spcAft>
                  <a:spcPct val="0"/>
                </a:spcAft>
              </a:pPr>
              <a:t>10</a:t>
            </a:fld>
            <a:endParaRPr lang="en-US">
              <a:latin typeface="Arial" pitchFamily="34" charset="0"/>
            </a:endParaRPr>
          </a:p>
        </p:txBody>
      </p:sp>
      <p:sp>
        <p:nvSpPr>
          <p:cNvPr id="419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199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baseline="0" dirty="0">
                <a:latin typeface="Arial" pitchFamily="34" charset="0"/>
              </a:rPr>
              <a:t>BDN Helps to…</a:t>
            </a:r>
          </a:p>
          <a:p>
            <a:pPr marL="171450" indent="-171450">
              <a:spcBef>
                <a:spcPct val="0"/>
              </a:spcBef>
              <a:buFontTx/>
              <a:buChar char="-"/>
            </a:pPr>
            <a:r>
              <a:rPr lang="en-US" baseline="0" dirty="0">
                <a:latin typeface="Arial" pitchFamily="34" charset="0"/>
              </a:rPr>
              <a:t>Organize our thoughts and ideas</a:t>
            </a:r>
          </a:p>
          <a:p>
            <a:pPr marL="171450" indent="-171450">
              <a:spcBef>
                <a:spcPct val="0"/>
              </a:spcBef>
              <a:buFontTx/>
              <a:buChar char="-"/>
            </a:pPr>
            <a:r>
              <a:rPr lang="en-US" baseline="0" dirty="0">
                <a:latin typeface="Arial" pitchFamily="34" charset="0"/>
              </a:rPr>
              <a:t>Focus on what’s most important to solving the problem</a:t>
            </a:r>
          </a:p>
          <a:p>
            <a:pPr marL="171450" indent="-171450">
              <a:spcBef>
                <a:spcPct val="0"/>
              </a:spcBef>
              <a:buFontTx/>
              <a:buChar char="-"/>
            </a:pPr>
            <a:r>
              <a:rPr lang="en-US" baseline="0" dirty="0">
                <a:latin typeface="Arial" pitchFamily="34" charset="0"/>
              </a:rPr>
              <a:t>Clearly define the problem we are trying to solve</a:t>
            </a:r>
          </a:p>
          <a:p>
            <a:pPr marL="171450" indent="-171450">
              <a:spcBef>
                <a:spcPct val="0"/>
              </a:spcBef>
              <a:buFontTx/>
              <a:buChar char="-"/>
            </a:pPr>
            <a:r>
              <a:rPr lang="en-US" baseline="0" dirty="0">
                <a:latin typeface="Arial" pitchFamily="34" charset="0"/>
              </a:rPr>
              <a:t>Determine measureable outcomes</a:t>
            </a:r>
          </a:p>
          <a:p>
            <a:pPr marL="171450" indent="-171450">
              <a:spcBef>
                <a:spcPct val="0"/>
              </a:spcBef>
              <a:buFontTx/>
              <a:buChar char="-"/>
            </a:pPr>
            <a:r>
              <a:rPr lang="en-US" baseline="0" dirty="0">
                <a:latin typeface="Arial" pitchFamily="34" charset="0"/>
              </a:rPr>
              <a:t>Identify the high-risk areas where change will have the most impact</a:t>
            </a:r>
          </a:p>
          <a:p>
            <a:pPr marL="171450" indent="-171450">
              <a:spcBef>
                <a:spcPct val="0"/>
              </a:spcBef>
              <a:buFontTx/>
              <a:buChar char="-"/>
            </a:pPr>
            <a:r>
              <a:rPr lang="en-US" baseline="0" dirty="0">
                <a:latin typeface="Arial" pitchFamily="34" charset="0"/>
              </a:rPr>
              <a:t>Removes emotion and personal bias through objectivity – brand-agnostic</a:t>
            </a:r>
          </a:p>
          <a:p>
            <a:pPr marL="171450" indent="-171450">
              <a:spcBef>
                <a:spcPct val="0"/>
              </a:spcBef>
              <a:buFontTx/>
              <a:buChar char="-"/>
            </a:pPr>
            <a:endParaRPr lang="en-US" baseline="0" dirty="0">
              <a:latin typeface="Arial" pitchFamily="34" charset="0"/>
            </a:endParaRPr>
          </a:p>
          <a:p>
            <a:pPr marL="171450" indent="-171450">
              <a:buFontTx/>
              <a:buChar char="-"/>
            </a:pPr>
            <a:r>
              <a:rPr lang="en-US" dirty="0"/>
              <a:t>Once completed, we end up with a high-level view of the total body of work required to achieve the goal and a road map of how to get there.</a:t>
            </a:r>
          </a:p>
        </p:txBody>
      </p:sp>
    </p:spTree>
    <p:extLst>
      <p:ext uri="{BB962C8B-B14F-4D97-AF65-F5344CB8AC3E}">
        <p14:creationId xmlns:p14="http://schemas.microsoft.com/office/powerpoint/2010/main" val="5397527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6015F0F-2B66-4BCE-A391-1CA337C942F6}" type="slidenum">
              <a:rPr lang="en-US">
                <a:latin typeface="Arial" pitchFamily="34" charset="0"/>
              </a:rPr>
              <a:pPr fontAlgn="base">
                <a:spcBef>
                  <a:spcPct val="0"/>
                </a:spcBef>
                <a:spcAft>
                  <a:spcPct val="0"/>
                </a:spcAft>
              </a:pPr>
              <a:t>11</a:t>
            </a:fld>
            <a:endParaRPr lang="en-US">
              <a:latin typeface="Arial" pitchFamily="34" charset="0"/>
            </a:endParaRPr>
          </a:p>
        </p:txBody>
      </p:sp>
      <p:sp>
        <p:nvSpPr>
          <p:cNvPr id="419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1991" name="Rectangle 3"/>
          <p:cNvSpPr>
            <a:spLocks noGrp="1" noChangeArrowheads="1"/>
          </p:cNvSpPr>
          <p:nvPr>
            <p:ph type="body" idx="1"/>
          </p:nvPr>
        </p:nvSpPr>
        <p:spPr bwMode="auto">
          <a:noFill/>
        </p:spPr>
        <p:txBody>
          <a:bodyPr wrap="square" numCol="1" anchor="t" anchorCtr="0" compatLnSpc="1">
            <a:prstTxWarp prst="textNoShape">
              <a:avLst/>
            </a:prstTxWarp>
            <a:normAutofit lnSpcReduction="10000"/>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BDN provides decision makers with a clear, concise, and predictive view of the strategic value to the business of an investment</a:t>
            </a:r>
          </a:p>
          <a:p>
            <a:pPr>
              <a:buFontTx/>
              <a:buNone/>
            </a:pPr>
            <a:endParaRPr lang="en-GB" b="1" dirty="0">
              <a:latin typeface="Arial" pitchFamily="34" charset="0"/>
              <a:cs typeface="Arial" pitchFamily="34" charset="0"/>
            </a:endParaRPr>
          </a:p>
          <a:p>
            <a:pPr>
              <a:buFontTx/>
              <a:buNone/>
            </a:pPr>
            <a:r>
              <a:rPr lang="en-GB" b="1" dirty="0">
                <a:latin typeface="Arial" pitchFamily="34" charset="0"/>
                <a:cs typeface="Arial" pitchFamily="34" charset="0"/>
              </a:rPr>
              <a:t>KEY</a:t>
            </a:r>
            <a:r>
              <a:rPr lang="en-GB" b="1" baseline="0" dirty="0">
                <a:latin typeface="Arial" pitchFamily="34" charset="0"/>
                <a:cs typeface="Arial" pitchFamily="34" charset="0"/>
              </a:rPr>
              <a:t> </a:t>
            </a:r>
            <a:r>
              <a:rPr lang="en-GB" b="1" dirty="0">
                <a:latin typeface="Arial" pitchFamily="34" charset="0"/>
                <a:cs typeface="Arial" pitchFamily="34" charset="0"/>
              </a:rPr>
              <a:t>DRIVERS – “Change</a:t>
            </a:r>
            <a:r>
              <a:rPr lang="en-GB" b="1" baseline="0" dirty="0">
                <a:latin typeface="Arial" pitchFamily="34" charset="0"/>
                <a:cs typeface="Arial" pitchFamily="34" charset="0"/>
              </a:rPr>
              <a:t> Forces</a:t>
            </a:r>
            <a:r>
              <a:rPr lang="en-GB" b="1" dirty="0">
                <a:latin typeface="Arial" pitchFamily="34" charset="0"/>
                <a:cs typeface="Arial" pitchFamily="34" charset="0"/>
              </a:rPr>
              <a:t>”</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kumimoji="0" lang="en-GB" sz="1200" b="0"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rPr>
              <a:t>A </a:t>
            </a:r>
            <a:r>
              <a:rPr kumimoji="0" lang="en-GB" sz="1200" i="0" u="none" strike="noStrike" kern="0" cap="none" spc="0" normalizeH="0" baseline="0" noProof="0" dirty="0">
                <a:ln>
                  <a:noFill/>
                </a:ln>
                <a:effectLst/>
                <a:uLnTx/>
                <a:uFillTx/>
                <a:latin typeface="Arial" pitchFamily="34" charset="0"/>
                <a:ea typeface="+mn-ea"/>
                <a:cs typeface="Arial" pitchFamily="34" charset="0"/>
              </a:rPr>
              <a:t>driver</a:t>
            </a:r>
            <a:r>
              <a:rPr kumimoji="0" lang="en-GB" sz="1200" b="0" i="0" u="none" strike="noStrike" kern="0" cap="none" spc="0" normalizeH="0" baseline="0" noProof="0" dirty="0">
                <a:ln>
                  <a:noFill/>
                </a:ln>
                <a:effectLst/>
                <a:uLnTx/>
                <a:uFillTx/>
                <a:latin typeface="Arial" pitchFamily="34" charset="0"/>
                <a:ea typeface="+mn-ea"/>
                <a:cs typeface="Arial" pitchFamily="34" charset="0"/>
              </a:rPr>
              <a:t> </a:t>
            </a:r>
            <a:r>
              <a:rPr kumimoji="0" lang="en-GB" sz="1200" b="0"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rPr>
              <a:t>is anything causing the organization to do something different tomorrow from today.</a:t>
            </a:r>
          </a:p>
          <a:p>
            <a:pPr marL="685800" marR="0" lvl="1" indent="-228600" algn="l" defTabSz="914400" rtl="0" eaLnBrk="1" fontAlgn="base" latinLnBrk="0" hangingPunct="1">
              <a:lnSpc>
                <a:spcPct val="100000"/>
              </a:lnSpc>
              <a:spcBef>
                <a:spcPct val="30000"/>
              </a:spcBef>
              <a:spcAft>
                <a:spcPct val="0"/>
              </a:spcAft>
              <a:buClrTx/>
              <a:buSzTx/>
              <a:buFontTx/>
              <a:buAutoNum type="arabicPeriod"/>
              <a:tabLst/>
              <a:defRPr/>
            </a:pPr>
            <a:r>
              <a:rPr lang="en-GB" baseline="0" dirty="0">
                <a:latin typeface="Arial" pitchFamily="34" charset="0"/>
                <a:cs typeface="Arial" pitchFamily="34" charset="0"/>
              </a:rPr>
              <a:t>Do not change</a:t>
            </a:r>
          </a:p>
          <a:p>
            <a:pPr marL="685800" marR="0" lvl="1" indent="-228600" algn="l" defTabSz="914400" rtl="0" eaLnBrk="1" fontAlgn="base" latinLnBrk="0" hangingPunct="1">
              <a:lnSpc>
                <a:spcPct val="100000"/>
              </a:lnSpc>
              <a:spcBef>
                <a:spcPct val="30000"/>
              </a:spcBef>
              <a:spcAft>
                <a:spcPct val="0"/>
              </a:spcAft>
              <a:buClrTx/>
              <a:buSzTx/>
              <a:buFontTx/>
              <a:buAutoNum type="arabicPeriod"/>
              <a:tabLst/>
              <a:defRPr/>
            </a:pPr>
            <a:r>
              <a:rPr lang="en-GB" baseline="0" dirty="0">
                <a:latin typeface="Arial" pitchFamily="34" charset="0"/>
                <a:cs typeface="Arial" pitchFamily="34" charset="0"/>
              </a:rPr>
              <a:t>Do not go away</a:t>
            </a:r>
          </a:p>
          <a:p>
            <a:pPr marL="685800" marR="0" lvl="1" indent="-228600" algn="l" defTabSz="914400" rtl="0" eaLnBrk="1" fontAlgn="base" latinLnBrk="0" hangingPunct="1">
              <a:lnSpc>
                <a:spcPct val="100000"/>
              </a:lnSpc>
              <a:spcBef>
                <a:spcPct val="30000"/>
              </a:spcBef>
              <a:spcAft>
                <a:spcPct val="0"/>
              </a:spcAft>
              <a:buClrTx/>
              <a:buSzTx/>
              <a:buFontTx/>
              <a:buAutoNum type="arabicPeriod"/>
              <a:tabLst/>
              <a:defRPr/>
            </a:pPr>
            <a:r>
              <a:rPr lang="en-GB" baseline="0" dirty="0">
                <a:latin typeface="Arial" pitchFamily="34" charset="0"/>
                <a:cs typeface="Arial" pitchFamily="34" charset="0"/>
              </a:rPr>
              <a:t>Exist independent from a project or initiative</a:t>
            </a:r>
            <a:endParaRPr lang="en-GB" dirty="0">
              <a:latin typeface="Arial" pitchFamily="34" charset="0"/>
              <a:cs typeface="Arial" pitchFamily="34" charset="0"/>
            </a:endParaRPr>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lang="en-GB" dirty="0">
                <a:latin typeface="Arial" pitchFamily="34" charset="0"/>
                <a:cs typeface="Arial" pitchFamily="34" charset="0"/>
              </a:rPr>
              <a:t>Projects represent what an organization chooses to do about the drivers.</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lang="en-GB" dirty="0">
                <a:latin typeface="Arial" pitchFamily="34" charset="0"/>
                <a:cs typeface="Arial" pitchFamily="34" charset="0"/>
              </a:rPr>
              <a:t>Driver</a:t>
            </a:r>
            <a:r>
              <a:rPr lang="en-GB" baseline="0" dirty="0">
                <a:latin typeface="Arial" pitchFamily="34" charset="0"/>
                <a:cs typeface="Arial" pitchFamily="34" charset="0"/>
              </a:rPr>
              <a:t> examples:  Shifting markets, new product or service, problem statement, legislation or policy.</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lang="en-GB" baseline="0" dirty="0">
                <a:latin typeface="Arial" pitchFamily="34" charset="0"/>
                <a:cs typeface="Arial" pitchFamily="34" charset="0"/>
              </a:rPr>
              <a:t>What are the things that keep us from doing what we need to do, or being who we need to be, or going where we need to go?</a:t>
            </a:r>
            <a:endParaRPr lang="en-GB" dirty="0">
              <a:latin typeface="Arial" pitchFamily="34" charset="0"/>
              <a:cs typeface="Arial"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dirty="0">
              <a:latin typeface="Arial" pitchFamily="34" charset="0"/>
              <a:cs typeface="Arial"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latin typeface="Arial" pitchFamily="34" charset="0"/>
                <a:cs typeface="Arial" pitchFamily="34" charset="0"/>
              </a:rPr>
              <a:t>INVESTMENT</a:t>
            </a:r>
            <a:r>
              <a:rPr lang="en-GB" b="1" baseline="0" dirty="0">
                <a:latin typeface="Arial" pitchFamily="34" charset="0"/>
                <a:cs typeface="Arial" pitchFamily="34" charset="0"/>
              </a:rPr>
              <a:t> </a:t>
            </a:r>
            <a:r>
              <a:rPr lang="en-GB" b="1" dirty="0">
                <a:latin typeface="Arial" pitchFamily="34" charset="0"/>
                <a:cs typeface="Arial" pitchFamily="34" charset="0"/>
              </a:rPr>
              <a:t>OBJECTIVES – “Future State”</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lang="en-US" dirty="0">
                <a:latin typeface="Arial" pitchFamily="34" charset="0"/>
                <a:cs typeface="Arial" pitchFamily="34" charset="0"/>
              </a:rPr>
              <a:t>The targets to achieve by way of the project in relation to the drivers and desired changes.</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kumimoji="0" lang="en-GB" sz="1200" b="0" i="0" u="none" strike="noStrike" kern="0" cap="none" spc="0" normalizeH="0" baseline="0" noProof="0" dirty="0">
                <a:ln>
                  <a:noFill/>
                </a:ln>
                <a:effectLst/>
                <a:uLnTx/>
                <a:uFillTx/>
                <a:latin typeface="Arial" pitchFamily="34" charset="0"/>
                <a:cs typeface="Arial" pitchFamily="34" charset="0"/>
              </a:rPr>
              <a:t>Validate the scope of the project with stakeholders.</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kumimoji="0" lang="en-GB" sz="1200" b="0" i="0" u="none" strike="noStrike" kern="0" cap="none" spc="0" normalizeH="0" baseline="0" noProof="0" dirty="0">
                <a:ln>
                  <a:noFill/>
                </a:ln>
                <a:effectLst/>
                <a:uLnTx/>
                <a:uFillTx/>
                <a:latin typeface="Arial" pitchFamily="34" charset="0"/>
                <a:cs typeface="Arial" pitchFamily="34" charset="0"/>
              </a:rPr>
              <a:t>This answers the question, “Who do we want to be when we grow up?”</a:t>
            </a:r>
            <a:endParaRPr lang="en-US" dirty="0">
              <a:latin typeface="Arial" pitchFamily="34" charset="0"/>
              <a:cs typeface="Arial"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dirty="0">
              <a:latin typeface="Arial" pitchFamily="34" charset="0"/>
              <a:cs typeface="Arial"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latin typeface="Arial" pitchFamily="34" charset="0"/>
                <a:cs typeface="Arial" pitchFamily="34" charset="0"/>
              </a:rPr>
              <a:t>BENEFITS – “Business Value”</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lang="en-US" dirty="0">
                <a:latin typeface="Arial" pitchFamily="34" charset="0"/>
                <a:cs typeface="Arial" pitchFamily="34" charset="0"/>
              </a:rPr>
              <a:t>An advantage on behalf of a stakeholder or group of stakeholders.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latin typeface="Arial" pitchFamily="34" charset="0"/>
              <a:cs typeface="Arial"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latin typeface="Arial" pitchFamily="34" charset="0"/>
                <a:cs typeface="Arial" pitchFamily="34" charset="0"/>
              </a:rPr>
              <a:t>IMPACT</a:t>
            </a:r>
            <a:r>
              <a:rPr lang="en-GB" b="1" baseline="0" dirty="0">
                <a:latin typeface="Arial" pitchFamily="34" charset="0"/>
                <a:cs typeface="Arial" pitchFamily="34" charset="0"/>
              </a:rPr>
              <a:t> STAKEHOLDERS </a:t>
            </a:r>
            <a:r>
              <a:rPr lang="en-GB" b="1" dirty="0">
                <a:latin typeface="Arial" pitchFamily="34" charset="0"/>
                <a:cs typeface="Arial" pitchFamily="34" charset="0"/>
              </a:rPr>
              <a:t>–</a:t>
            </a:r>
            <a:r>
              <a:rPr lang="en-GB" b="1" baseline="0" dirty="0">
                <a:latin typeface="Arial" pitchFamily="34" charset="0"/>
                <a:cs typeface="Arial" pitchFamily="34" charset="0"/>
              </a:rPr>
              <a:t> “Business Impact”</a:t>
            </a:r>
            <a:endParaRPr lang="en-GB" b="1" dirty="0">
              <a:latin typeface="Arial" pitchFamily="34" charset="0"/>
              <a:cs typeface="Arial" pitchFamily="34" charset="0"/>
            </a:endParaRPr>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lang="en-US" dirty="0">
                <a:latin typeface="Arial" pitchFamily="34" charset="0"/>
                <a:cs typeface="Arial" pitchFamily="34" charset="0"/>
              </a:rPr>
              <a:t>Identifies those that will receive the benefits and be affected by the changes required.</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dirty="0">
              <a:latin typeface="Arial" pitchFamily="34" charset="0"/>
              <a:cs typeface="Arial"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latin typeface="Arial" pitchFamily="34" charset="0"/>
                <a:cs typeface="Arial" pitchFamily="34" charset="0"/>
              </a:rPr>
              <a:t>ENABLING CHANGES – “Business Requirements”</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lang="en-US" dirty="0"/>
              <a:t>The necessary pre-requisites for business change to happen.</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SOLUTIONS – “Business Enablers”</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lang="en-US" baseline="0" dirty="0"/>
              <a:t>The technologies, projects, or components required to support the changes.</a:t>
            </a:r>
          </a:p>
        </p:txBody>
      </p:sp>
      <p:sp>
        <p:nvSpPr>
          <p:cNvPr id="8" name="Rectangle 2"/>
          <p:cNvSpPr>
            <a:spLocks noGrp="1" noChangeArrowheads="1"/>
          </p:cNvSpPr>
          <p:nvPr>
            <p:ph type="hdr" sz="quarter"/>
          </p:nvPr>
        </p:nvSpPr>
        <p:spPr bwMode="auto">
          <a:xfrm>
            <a:off x="0" y="0"/>
            <a:ext cx="6121400" cy="739775"/>
          </a:xfrm>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dirty="0">
                <a:latin typeface="Arial" pitchFamily="34" charset="0"/>
              </a:rPr>
              <a:t>St. Luke’s Health System</a:t>
            </a:r>
          </a:p>
          <a:p>
            <a:pPr fontAlgn="base">
              <a:spcBef>
                <a:spcPct val="0"/>
              </a:spcBef>
              <a:spcAft>
                <a:spcPct val="0"/>
              </a:spcAft>
            </a:pPr>
            <a:r>
              <a:rPr lang="en-US" dirty="0">
                <a:latin typeface="Arial" pitchFamily="34" charset="0"/>
              </a:rPr>
              <a:t>http://stlukesonline.org</a:t>
            </a:r>
          </a:p>
        </p:txBody>
      </p:sp>
      <p:sp>
        <p:nvSpPr>
          <p:cNvPr id="9" name="Rectangle 3"/>
          <p:cNvSpPr>
            <a:spLocks noGrp="1" noChangeArrowheads="1"/>
          </p:cNvSpPr>
          <p:nvPr>
            <p:ph type="dt" sz="quarter" idx="1"/>
          </p:nvPr>
        </p:nvSpPr>
        <p:spPr bwMode="auto">
          <a:xfrm>
            <a:off x="5267325" y="0"/>
            <a:ext cx="4029075" cy="739775"/>
          </a:xfrm>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sz="1200" dirty="0">
                <a:latin typeface="Arial" pitchFamily="34" charset="0"/>
              </a:rPr>
              <a:t>August 15, 2011</a:t>
            </a:r>
          </a:p>
        </p:txBody>
      </p:sp>
      <p:sp>
        <p:nvSpPr>
          <p:cNvPr id="11" name="Rectangle 2"/>
          <p:cNvSpPr txBox="1">
            <a:spLocks noChangeArrowheads="1"/>
          </p:cNvSpPr>
          <p:nvPr/>
        </p:nvSpPr>
        <p:spPr bwMode="auto">
          <a:xfrm>
            <a:off x="0" y="0"/>
            <a:ext cx="6121400" cy="739775"/>
          </a:xfrm>
          <a:prstGeom prst="rect">
            <a:avLst/>
          </a:prstGeom>
          <a:noFill/>
          <a:ln>
            <a:miter lim="800000"/>
            <a:headEnd/>
            <a:tailEnd/>
          </a:ln>
        </p:spPr>
        <p:txBody>
          <a:bodyPr vert="horz" wrap="square" lIns="137590" tIns="68795" rIns="137590" bIns="68795" numCol="1" rtlCol="0" anchor="t" anchorCtr="0" compatLnSpc="1">
            <a:prstTxWarp prst="textNoShape">
              <a:avLst/>
            </a:prstTxWarp>
          </a:bodyPr>
          <a:lstStyle>
            <a:defPPr>
              <a:defRPr lang="en-US"/>
            </a:defPPr>
            <a:lvl1pPr algn="l" rtl="0" fontAlgn="auto">
              <a:spcBef>
                <a:spcPts val="0"/>
              </a:spcBef>
              <a:spcAft>
                <a:spcPts val="0"/>
              </a:spcAft>
              <a:defRPr sz="1800" kern="1200">
                <a:solidFill>
                  <a:schemeClr val="tx1"/>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fontAlgn="base">
              <a:spcBef>
                <a:spcPct val="0"/>
              </a:spcBef>
              <a:spcAft>
                <a:spcPct val="0"/>
              </a:spcAft>
            </a:pPr>
            <a:r>
              <a:rPr lang="en-US">
                <a:latin typeface="Arial" pitchFamily="34" charset="0"/>
              </a:rPr>
              <a:t>St. Luke’s Health System</a:t>
            </a:r>
          </a:p>
          <a:p>
            <a:pPr fontAlgn="base">
              <a:spcBef>
                <a:spcPct val="0"/>
              </a:spcBef>
              <a:spcAft>
                <a:spcPct val="0"/>
              </a:spcAft>
            </a:pPr>
            <a:r>
              <a:rPr lang="en-US">
                <a:latin typeface="Arial" pitchFamily="34" charset="0"/>
              </a:rPr>
              <a:t>http://stlukesonline.org</a:t>
            </a:r>
            <a:endParaRPr lang="en-US" dirty="0">
              <a:latin typeface="Arial" pitchFamily="34" charset="0"/>
            </a:endParaRPr>
          </a:p>
        </p:txBody>
      </p:sp>
      <p:sp>
        <p:nvSpPr>
          <p:cNvPr id="12" name="Rectangle 3"/>
          <p:cNvSpPr txBox="1">
            <a:spLocks noChangeArrowheads="1"/>
          </p:cNvSpPr>
          <p:nvPr/>
        </p:nvSpPr>
        <p:spPr bwMode="auto">
          <a:xfrm>
            <a:off x="5267325" y="0"/>
            <a:ext cx="4029075" cy="739775"/>
          </a:xfrm>
          <a:prstGeom prst="rect">
            <a:avLst/>
          </a:prstGeom>
          <a:noFill/>
          <a:ln>
            <a:miter lim="800000"/>
            <a:headEnd/>
            <a:tailEnd/>
          </a:ln>
        </p:spPr>
        <p:txBody>
          <a:bodyPr vert="horz" wrap="square" lIns="137590" tIns="68795" rIns="137590" bIns="68795" numCol="1" rtlCol="0" anchor="t" anchorCtr="0" compatLnSpc="1">
            <a:prstTxWarp prst="textNoShape">
              <a:avLst/>
            </a:prstTxWarp>
          </a:bodyPr>
          <a:lstStyle>
            <a:defPPr>
              <a:defRPr lang="en-US"/>
            </a:defPPr>
            <a:lvl1pPr algn="r" rtl="0" fontAlgn="auto">
              <a:spcBef>
                <a:spcPts val="0"/>
              </a:spcBef>
              <a:spcAft>
                <a:spcPts val="0"/>
              </a:spcAft>
              <a:defRPr sz="1800" kern="1200" smtClean="0">
                <a:solidFill>
                  <a:schemeClr val="tx1"/>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fontAlgn="base">
              <a:spcBef>
                <a:spcPct val="0"/>
              </a:spcBef>
              <a:spcAft>
                <a:spcPct val="0"/>
              </a:spcAft>
            </a:pPr>
            <a:r>
              <a:rPr lang="en-US" sz="1200">
                <a:latin typeface="Arial" pitchFamily="34" charset="0"/>
              </a:rPr>
              <a:t>August 15, 2011</a:t>
            </a:r>
            <a:endParaRPr lang="en-US" sz="1200" dirty="0">
              <a:latin typeface="Arial" pitchFamily="34" charset="0"/>
            </a:endParaRPr>
          </a:p>
        </p:txBody>
      </p:sp>
      <p:sp>
        <p:nvSpPr>
          <p:cNvPr id="13" name="Rectangle 6"/>
          <p:cNvSpPr>
            <a:spLocks noGrp="1" noChangeArrowheads="1"/>
          </p:cNvSpPr>
          <p:nvPr>
            <p:ph type="ftr" sz="quarter" idx="4"/>
          </p:nvPr>
        </p:nvSpPr>
        <p:spPr bwMode="auto">
          <a:xfrm>
            <a:off x="0" y="14044613"/>
            <a:ext cx="6096000" cy="738187"/>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z="1200" dirty="0">
                <a:latin typeface="Arial" pitchFamily="34" charset="0"/>
              </a:rPr>
              <a:t>Microsoft US Partner Services.  © All Rights Reserved.  Used with permission.</a:t>
            </a:r>
          </a:p>
        </p:txBody>
      </p:sp>
    </p:spTree>
    <p:extLst>
      <p:ext uri="{BB962C8B-B14F-4D97-AF65-F5344CB8AC3E}">
        <p14:creationId xmlns:p14="http://schemas.microsoft.com/office/powerpoint/2010/main" val="356718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6015F0F-2B66-4BCE-A391-1CA337C942F6}" type="slidenum">
              <a:rPr lang="en-US">
                <a:latin typeface="Arial" pitchFamily="34" charset="0"/>
              </a:rPr>
              <a:pPr fontAlgn="base">
                <a:spcBef>
                  <a:spcPct val="0"/>
                </a:spcBef>
                <a:spcAft>
                  <a:spcPct val="0"/>
                </a:spcAft>
              </a:pPr>
              <a:t>14</a:t>
            </a:fld>
            <a:endParaRPr lang="en-US">
              <a:latin typeface="Arial" pitchFamily="34" charset="0"/>
            </a:endParaRPr>
          </a:p>
        </p:txBody>
      </p:sp>
      <p:sp>
        <p:nvSpPr>
          <p:cNvPr id="419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199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latin typeface="Arial" pitchFamily="34" charset="0"/>
            </a:endParaRPr>
          </a:p>
        </p:txBody>
      </p:sp>
      <p:sp>
        <p:nvSpPr>
          <p:cNvPr id="8" name="Rectangle 2"/>
          <p:cNvSpPr>
            <a:spLocks noGrp="1" noChangeArrowheads="1"/>
          </p:cNvSpPr>
          <p:nvPr>
            <p:ph type="hdr" sz="quarter"/>
          </p:nvPr>
        </p:nvSpPr>
        <p:spPr bwMode="auto">
          <a:xfrm>
            <a:off x="0" y="0"/>
            <a:ext cx="6121400" cy="739775"/>
          </a:xfrm>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dirty="0">
                <a:latin typeface="Arial" pitchFamily="34" charset="0"/>
              </a:rPr>
              <a:t>St. Luke’s Health System</a:t>
            </a:r>
          </a:p>
          <a:p>
            <a:pPr fontAlgn="base">
              <a:spcBef>
                <a:spcPct val="0"/>
              </a:spcBef>
              <a:spcAft>
                <a:spcPct val="0"/>
              </a:spcAft>
            </a:pPr>
            <a:r>
              <a:rPr lang="en-US" dirty="0">
                <a:latin typeface="Arial" pitchFamily="34" charset="0"/>
              </a:rPr>
              <a:t>http://stlukesonline.org</a:t>
            </a:r>
          </a:p>
        </p:txBody>
      </p:sp>
      <p:sp>
        <p:nvSpPr>
          <p:cNvPr id="9" name="Rectangle 3"/>
          <p:cNvSpPr>
            <a:spLocks noGrp="1" noChangeArrowheads="1"/>
          </p:cNvSpPr>
          <p:nvPr>
            <p:ph type="dt" sz="quarter" idx="1"/>
          </p:nvPr>
        </p:nvSpPr>
        <p:spPr bwMode="auto">
          <a:xfrm>
            <a:off x="5267325" y="0"/>
            <a:ext cx="4029075" cy="739775"/>
          </a:xfrm>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sz="1200" dirty="0">
                <a:latin typeface="Arial" pitchFamily="34" charset="0"/>
              </a:rPr>
              <a:t>August 15, 2011</a:t>
            </a:r>
          </a:p>
        </p:txBody>
      </p:sp>
      <p:sp>
        <p:nvSpPr>
          <p:cNvPr id="11" name="Rectangle 2"/>
          <p:cNvSpPr txBox="1">
            <a:spLocks noChangeArrowheads="1"/>
          </p:cNvSpPr>
          <p:nvPr/>
        </p:nvSpPr>
        <p:spPr bwMode="auto">
          <a:xfrm>
            <a:off x="0" y="0"/>
            <a:ext cx="6121400" cy="739775"/>
          </a:xfrm>
          <a:prstGeom prst="rect">
            <a:avLst/>
          </a:prstGeom>
          <a:noFill/>
          <a:ln>
            <a:miter lim="800000"/>
            <a:headEnd/>
            <a:tailEnd/>
          </a:ln>
        </p:spPr>
        <p:txBody>
          <a:bodyPr vert="horz" wrap="square" lIns="137590" tIns="68795" rIns="137590" bIns="68795" numCol="1" rtlCol="0" anchor="t" anchorCtr="0" compatLnSpc="1">
            <a:prstTxWarp prst="textNoShape">
              <a:avLst/>
            </a:prstTxWarp>
          </a:bodyPr>
          <a:lstStyle>
            <a:defPPr>
              <a:defRPr lang="en-US"/>
            </a:defPPr>
            <a:lvl1pPr algn="l" rtl="0" fontAlgn="auto">
              <a:spcBef>
                <a:spcPts val="0"/>
              </a:spcBef>
              <a:spcAft>
                <a:spcPts val="0"/>
              </a:spcAft>
              <a:defRPr sz="1800" kern="1200">
                <a:solidFill>
                  <a:schemeClr val="tx1"/>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fontAlgn="base">
              <a:spcBef>
                <a:spcPct val="0"/>
              </a:spcBef>
              <a:spcAft>
                <a:spcPct val="0"/>
              </a:spcAft>
            </a:pPr>
            <a:r>
              <a:rPr lang="en-US">
                <a:latin typeface="Arial" pitchFamily="34" charset="0"/>
              </a:rPr>
              <a:t>St. Luke’s Health System</a:t>
            </a:r>
          </a:p>
          <a:p>
            <a:pPr fontAlgn="base">
              <a:spcBef>
                <a:spcPct val="0"/>
              </a:spcBef>
              <a:spcAft>
                <a:spcPct val="0"/>
              </a:spcAft>
            </a:pPr>
            <a:r>
              <a:rPr lang="en-US">
                <a:latin typeface="Arial" pitchFamily="34" charset="0"/>
              </a:rPr>
              <a:t>http://stlukesonline.org</a:t>
            </a:r>
            <a:endParaRPr lang="en-US" dirty="0">
              <a:latin typeface="Arial" pitchFamily="34" charset="0"/>
            </a:endParaRPr>
          </a:p>
        </p:txBody>
      </p:sp>
      <p:sp>
        <p:nvSpPr>
          <p:cNvPr id="12" name="Rectangle 3"/>
          <p:cNvSpPr txBox="1">
            <a:spLocks noChangeArrowheads="1"/>
          </p:cNvSpPr>
          <p:nvPr/>
        </p:nvSpPr>
        <p:spPr bwMode="auto">
          <a:xfrm>
            <a:off x="5267325" y="0"/>
            <a:ext cx="4029075" cy="739775"/>
          </a:xfrm>
          <a:prstGeom prst="rect">
            <a:avLst/>
          </a:prstGeom>
          <a:noFill/>
          <a:ln>
            <a:miter lim="800000"/>
            <a:headEnd/>
            <a:tailEnd/>
          </a:ln>
        </p:spPr>
        <p:txBody>
          <a:bodyPr vert="horz" wrap="square" lIns="137590" tIns="68795" rIns="137590" bIns="68795" numCol="1" rtlCol="0" anchor="t" anchorCtr="0" compatLnSpc="1">
            <a:prstTxWarp prst="textNoShape">
              <a:avLst/>
            </a:prstTxWarp>
          </a:bodyPr>
          <a:lstStyle>
            <a:defPPr>
              <a:defRPr lang="en-US"/>
            </a:defPPr>
            <a:lvl1pPr algn="r" rtl="0" fontAlgn="auto">
              <a:spcBef>
                <a:spcPts val="0"/>
              </a:spcBef>
              <a:spcAft>
                <a:spcPts val="0"/>
              </a:spcAft>
              <a:defRPr sz="1800" kern="1200" smtClean="0">
                <a:solidFill>
                  <a:schemeClr val="tx1"/>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fontAlgn="base">
              <a:spcBef>
                <a:spcPct val="0"/>
              </a:spcBef>
              <a:spcAft>
                <a:spcPct val="0"/>
              </a:spcAft>
            </a:pPr>
            <a:r>
              <a:rPr lang="en-US" sz="1200">
                <a:latin typeface="Arial" pitchFamily="34" charset="0"/>
              </a:rPr>
              <a:t>August 15, 2011</a:t>
            </a:r>
            <a:endParaRPr lang="en-US" sz="1200" dirty="0">
              <a:latin typeface="Arial" pitchFamily="34" charset="0"/>
            </a:endParaRPr>
          </a:p>
        </p:txBody>
      </p:sp>
      <p:sp>
        <p:nvSpPr>
          <p:cNvPr id="13" name="Rectangle 6"/>
          <p:cNvSpPr>
            <a:spLocks noGrp="1" noChangeArrowheads="1"/>
          </p:cNvSpPr>
          <p:nvPr>
            <p:ph type="ftr" sz="quarter" idx="4"/>
          </p:nvPr>
        </p:nvSpPr>
        <p:spPr bwMode="auto">
          <a:xfrm>
            <a:off x="0" y="14044613"/>
            <a:ext cx="6096000" cy="738187"/>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z="1200" dirty="0">
                <a:latin typeface="Arial" pitchFamily="34" charset="0"/>
              </a:rPr>
              <a:t>Microsoft US Partner Services.  © All Rights Reserved.  Used with permission.</a:t>
            </a:r>
          </a:p>
        </p:txBody>
      </p:sp>
    </p:spTree>
    <p:extLst>
      <p:ext uri="{BB962C8B-B14F-4D97-AF65-F5344CB8AC3E}">
        <p14:creationId xmlns:p14="http://schemas.microsoft.com/office/powerpoint/2010/main" val="8392750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BDN Worksheet</a:t>
            </a:r>
            <a:r>
              <a:rPr lang="en-US" baseline="0" dirty="0"/>
              <a:t> (map) feeds into several artifacts intended for decision-makers and stakeholders.  The intent is to provide a visual representation of the content stemming from BDN discussions where leadership can have a simplified, one-page summary view of the costs, risks, requirements, and proposed execution plan.</a:t>
            </a:r>
          </a:p>
          <a:p>
            <a:endParaRPr lang="en-US" baseline="0" dirty="0"/>
          </a:p>
          <a:p>
            <a:r>
              <a:rPr lang="en-US" b="1" baseline="0" dirty="0"/>
              <a:t>Business Case</a:t>
            </a:r>
          </a:p>
          <a:p>
            <a:pPr marL="171450" indent="-171450">
              <a:buFontTx/>
              <a:buChar char="-"/>
            </a:pPr>
            <a:r>
              <a:rPr lang="en-US" baseline="0" dirty="0"/>
              <a:t>ROI determined by measures of benefits</a:t>
            </a:r>
          </a:p>
          <a:p>
            <a:pPr marL="171450" indent="-171450">
              <a:buFontTx/>
              <a:buChar char="-"/>
            </a:pPr>
            <a:r>
              <a:rPr lang="en-US" baseline="0" dirty="0"/>
              <a:t>TCO determined by enabling changes and solutions</a:t>
            </a:r>
          </a:p>
          <a:p>
            <a:pPr marL="171450" indent="-171450">
              <a:buFontTx/>
              <a:buChar char="-"/>
            </a:pPr>
            <a:endParaRPr lang="en-US" baseline="0" dirty="0"/>
          </a:p>
          <a:p>
            <a:pPr marL="0" indent="0">
              <a:buFontTx/>
              <a:buNone/>
            </a:pPr>
            <a:r>
              <a:rPr lang="en-US" b="1" baseline="0" dirty="0"/>
              <a:t>Conceptual Architecture</a:t>
            </a:r>
          </a:p>
          <a:p>
            <a:pPr marL="171450" indent="-171450">
              <a:buFontTx/>
              <a:buChar char="-"/>
            </a:pPr>
            <a:r>
              <a:rPr lang="en-US" baseline="0" dirty="0"/>
              <a:t>Enabling Changes and Solutions determine the systems and infrastructure affected by the required changes.</a:t>
            </a:r>
          </a:p>
          <a:p>
            <a:pPr marL="171450" indent="-171450">
              <a:buFontTx/>
              <a:buChar char="-"/>
            </a:pPr>
            <a:endParaRPr lang="en-US" baseline="0" dirty="0"/>
          </a:p>
          <a:p>
            <a:pPr marL="0" indent="0">
              <a:buFontTx/>
              <a:buNone/>
            </a:pPr>
            <a:r>
              <a:rPr lang="en-US" b="1" baseline="0" dirty="0"/>
              <a:t>Road Map</a:t>
            </a:r>
          </a:p>
          <a:p>
            <a:pPr marL="171450" indent="-171450">
              <a:buFontTx/>
              <a:buChar char="-"/>
            </a:pPr>
            <a:r>
              <a:rPr lang="en-US" baseline="0" dirty="0"/>
              <a:t>This shows the correlation of the rough project milestones and how they align to meeting the project objectives and benefits.  The conceptual architecture requirements are also represented for each high-level milestone or phase of the initiative.</a:t>
            </a:r>
          </a:p>
          <a:p>
            <a:pPr marL="171450" indent="-171450">
              <a:buFontTx/>
              <a:buChar char="-"/>
            </a:pPr>
            <a:endParaRPr lang="en-US" baseline="0" dirty="0"/>
          </a:p>
          <a:p>
            <a:pPr marL="0" indent="0">
              <a:buFontTx/>
              <a:buNone/>
            </a:pPr>
            <a:r>
              <a:rPr lang="en-US" b="1" baseline="0" dirty="0"/>
              <a:t>Risk Mitigation Plan</a:t>
            </a:r>
          </a:p>
          <a:p>
            <a:pPr marL="0" indent="0">
              <a:buFontTx/>
              <a:buNone/>
            </a:pPr>
            <a:r>
              <a:rPr lang="en-US" baseline="0" dirty="0"/>
              <a:t>- The amount of change and the level of benefits realization ultimately determine what the risks are.  In order to effectively manage stakeholder expectations, gain sufficient buy-in, and overcome points of resistance, the BDN emphasizes the benefits to drive stakeholder engagement activities.  Although the change represents the impact level, it is the benefits that will ultimately determine the commitment level among stakeholders to support the initiative, to help make things happen, or possibly to do some of the work.</a:t>
            </a:r>
            <a:endParaRPr lang="en-US" dirty="0"/>
          </a:p>
        </p:txBody>
      </p:sp>
      <p:sp>
        <p:nvSpPr>
          <p:cNvPr id="4" name="Slide Number Placeholder 3"/>
          <p:cNvSpPr>
            <a:spLocks noGrp="1"/>
          </p:cNvSpPr>
          <p:nvPr>
            <p:ph type="sldNum" sz="quarter" idx="10"/>
          </p:nvPr>
        </p:nvSpPr>
        <p:spPr/>
        <p:txBody>
          <a:bodyPr/>
          <a:lstStyle/>
          <a:p>
            <a:pPr>
              <a:defRPr/>
            </a:pPr>
            <a:fld id="{F63B1953-A72C-4331-A829-9554FE802D31}" type="slidenum">
              <a:rPr lang="en-US" smtClean="0"/>
              <a:pPr>
                <a:defRPr/>
              </a:pPr>
              <a:t>15</a:t>
            </a:fld>
            <a:endParaRPr lang="en-US"/>
          </a:p>
        </p:txBody>
      </p:sp>
      <p:sp>
        <p:nvSpPr>
          <p:cNvPr id="5" name="Rectangle 2"/>
          <p:cNvSpPr>
            <a:spLocks noGrp="1" noChangeArrowheads="1"/>
          </p:cNvSpPr>
          <p:nvPr>
            <p:ph type="hdr" sz="quarter"/>
          </p:nvPr>
        </p:nvSpPr>
        <p:spPr bwMode="auto">
          <a:xfrm>
            <a:off x="0" y="0"/>
            <a:ext cx="6121400" cy="739775"/>
          </a:xfrm>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dirty="0">
                <a:latin typeface="Arial" pitchFamily="34" charset="0"/>
              </a:rPr>
              <a:t>St. Luke’s Health System</a:t>
            </a:r>
          </a:p>
          <a:p>
            <a:pPr fontAlgn="base">
              <a:spcBef>
                <a:spcPct val="0"/>
              </a:spcBef>
              <a:spcAft>
                <a:spcPct val="0"/>
              </a:spcAft>
            </a:pPr>
            <a:r>
              <a:rPr lang="en-US" dirty="0">
                <a:latin typeface="Arial" pitchFamily="34" charset="0"/>
              </a:rPr>
              <a:t>http://stlukesonline.org</a:t>
            </a:r>
          </a:p>
        </p:txBody>
      </p:sp>
      <p:sp>
        <p:nvSpPr>
          <p:cNvPr id="6" name="Rectangle 3"/>
          <p:cNvSpPr>
            <a:spLocks noGrp="1" noChangeArrowheads="1"/>
          </p:cNvSpPr>
          <p:nvPr>
            <p:ph type="dt" sz="quarter" idx="1"/>
          </p:nvPr>
        </p:nvSpPr>
        <p:spPr bwMode="auto">
          <a:xfrm>
            <a:off x="5267325" y="0"/>
            <a:ext cx="4029075" cy="739775"/>
          </a:xfrm>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sz="1200" dirty="0">
                <a:latin typeface="Arial" pitchFamily="34" charset="0"/>
              </a:rPr>
              <a:t>August 15, 2011</a:t>
            </a:r>
          </a:p>
        </p:txBody>
      </p:sp>
      <p:sp>
        <p:nvSpPr>
          <p:cNvPr id="8" name="Rectangle 2"/>
          <p:cNvSpPr txBox="1">
            <a:spLocks noChangeArrowheads="1"/>
          </p:cNvSpPr>
          <p:nvPr/>
        </p:nvSpPr>
        <p:spPr bwMode="auto">
          <a:xfrm>
            <a:off x="0" y="0"/>
            <a:ext cx="6121400" cy="739775"/>
          </a:xfrm>
          <a:prstGeom prst="rect">
            <a:avLst/>
          </a:prstGeom>
          <a:noFill/>
          <a:ln>
            <a:miter lim="800000"/>
            <a:headEnd/>
            <a:tailEnd/>
          </a:ln>
        </p:spPr>
        <p:txBody>
          <a:bodyPr vert="horz" wrap="square" lIns="137590" tIns="68795" rIns="137590" bIns="68795" numCol="1" rtlCol="0" anchor="t" anchorCtr="0" compatLnSpc="1">
            <a:prstTxWarp prst="textNoShape">
              <a:avLst/>
            </a:prstTxWarp>
          </a:bodyPr>
          <a:lstStyle>
            <a:defPPr>
              <a:defRPr lang="en-US"/>
            </a:defPPr>
            <a:lvl1pPr algn="l" rtl="0" fontAlgn="auto">
              <a:spcBef>
                <a:spcPts val="0"/>
              </a:spcBef>
              <a:spcAft>
                <a:spcPts val="0"/>
              </a:spcAft>
              <a:defRPr sz="1800" kern="1200">
                <a:solidFill>
                  <a:schemeClr val="tx1"/>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fontAlgn="base">
              <a:spcBef>
                <a:spcPct val="0"/>
              </a:spcBef>
              <a:spcAft>
                <a:spcPct val="0"/>
              </a:spcAft>
            </a:pPr>
            <a:r>
              <a:rPr lang="en-US">
                <a:latin typeface="Arial" pitchFamily="34" charset="0"/>
              </a:rPr>
              <a:t>St. Luke’s Health System</a:t>
            </a:r>
          </a:p>
          <a:p>
            <a:pPr fontAlgn="base">
              <a:spcBef>
                <a:spcPct val="0"/>
              </a:spcBef>
              <a:spcAft>
                <a:spcPct val="0"/>
              </a:spcAft>
            </a:pPr>
            <a:r>
              <a:rPr lang="en-US">
                <a:latin typeface="Arial" pitchFamily="34" charset="0"/>
              </a:rPr>
              <a:t>http://stlukesonline.org</a:t>
            </a:r>
            <a:endParaRPr lang="en-US" dirty="0">
              <a:latin typeface="Arial" pitchFamily="34" charset="0"/>
            </a:endParaRPr>
          </a:p>
        </p:txBody>
      </p:sp>
      <p:sp>
        <p:nvSpPr>
          <p:cNvPr id="9" name="Rectangle 3"/>
          <p:cNvSpPr txBox="1">
            <a:spLocks noChangeArrowheads="1"/>
          </p:cNvSpPr>
          <p:nvPr/>
        </p:nvSpPr>
        <p:spPr bwMode="auto">
          <a:xfrm>
            <a:off x="5267325" y="0"/>
            <a:ext cx="4029075" cy="739775"/>
          </a:xfrm>
          <a:prstGeom prst="rect">
            <a:avLst/>
          </a:prstGeom>
          <a:noFill/>
          <a:ln>
            <a:miter lim="800000"/>
            <a:headEnd/>
            <a:tailEnd/>
          </a:ln>
        </p:spPr>
        <p:txBody>
          <a:bodyPr vert="horz" wrap="square" lIns="137590" tIns="68795" rIns="137590" bIns="68795" numCol="1" rtlCol="0" anchor="t" anchorCtr="0" compatLnSpc="1">
            <a:prstTxWarp prst="textNoShape">
              <a:avLst/>
            </a:prstTxWarp>
          </a:bodyPr>
          <a:lstStyle>
            <a:defPPr>
              <a:defRPr lang="en-US"/>
            </a:defPPr>
            <a:lvl1pPr algn="r" rtl="0" fontAlgn="auto">
              <a:spcBef>
                <a:spcPts val="0"/>
              </a:spcBef>
              <a:spcAft>
                <a:spcPts val="0"/>
              </a:spcAft>
              <a:defRPr sz="1800" kern="1200" smtClean="0">
                <a:solidFill>
                  <a:schemeClr val="tx1"/>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fontAlgn="base">
              <a:spcBef>
                <a:spcPct val="0"/>
              </a:spcBef>
              <a:spcAft>
                <a:spcPct val="0"/>
              </a:spcAft>
            </a:pPr>
            <a:r>
              <a:rPr lang="en-US" sz="1200">
                <a:latin typeface="Arial" pitchFamily="34" charset="0"/>
              </a:rPr>
              <a:t>August 15, 2011</a:t>
            </a:r>
            <a:endParaRPr lang="en-US" sz="1200" dirty="0">
              <a:latin typeface="Arial" pitchFamily="34" charset="0"/>
            </a:endParaRPr>
          </a:p>
        </p:txBody>
      </p:sp>
      <p:sp>
        <p:nvSpPr>
          <p:cNvPr id="10" name="Rectangle 6"/>
          <p:cNvSpPr>
            <a:spLocks noGrp="1" noChangeArrowheads="1"/>
          </p:cNvSpPr>
          <p:nvPr>
            <p:ph type="ftr" sz="quarter" idx="4"/>
          </p:nvPr>
        </p:nvSpPr>
        <p:spPr bwMode="auto">
          <a:xfrm>
            <a:off x="0" y="14044613"/>
            <a:ext cx="6096000" cy="738187"/>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z="1200" dirty="0">
                <a:latin typeface="Arial" pitchFamily="34" charset="0"/>
              </a:rPr>
              <a:t>Microsoft US Partner Services.  © All Rights Reserved.  Used with permission.</a:t>
            </a:r>
          </a:p>
        </p:txBody>
      </p:sp>
    </p:spTree>
    <p:extLst>
      <p:ext uri="{BB962C8B-B14F-4D97-AF65-F5344CB8AC3E}">
        <p14:creationId xmlns:p14="http://schemas.microsoft.com/office/powerpoint/2010/main" val="40542156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Green title.jpg"/>
          <p:cNvPicPr>
            <a:picLocks noChangeAspect="1"/>
          </p:cNvPicPr>
          <p:nvPr/>
        </p:nvPicPr>
        <p:blipFill>
          <a:blip r:embed="rId2" cstate="print"/>
          <a:srcRect/>
          <a:stretch>
            <a:fillRect/>
          </a:stretch>
        </p:blipFill>
        <p:spPr bwMode="auto">
          <a:xfrm>
            <a:off x="0" y="-15875"/>
            <a:ext cx="9144000" cy="6872288"/>
          </a:xfrm>
          <a:prstGeom prst="rect">
            <a:avLst/>
          </a:prstGeom>
          <a:noFill/>
          <a:ln w="9525">
            <a:noFill/>
            <a:miter lim="800000"/>
            <a:headEnd/>
            <a:tailEnd/>
          </a:ln>
        </p:spPr>
      </p:pic>
      <p:sp>
        <p:nvSpPr>
          <p:cNvPr id="2" name="Title 1"/>
          <p:cNvSpPr>
            <a:spLocks noGrp="1"/>
          </p:cNvSpPr>
          <p:nvPr>
            <p:ph type="ctrTitle"/>
          </p:nvPr>
        </p:nvSpPr>
        <p:spPr>
          <a:xfrm>
            <a:off x="1955280" y="2488680"/>
            <a:ext cx="6477000" cy="940320"/>
          </a:xfrm>
          <a:prstGeom prst="rect">
            <a:avLst/>
          </a:prstGeom>
        </p:spPr>
        <p:txBody>
          <a:bodyPr/>
          <a:lstStyle>
            <a:lvl1pPr algn="l">
              <a:defRPr sz="3200">
                <a:solidFill>
                  <a:srgbClr val="FFFFFF"/>
                </a:solidFill>
                <a:effectLst>
                  <a:outerShdw blurRad="50800" dist="38100" dir="2700000">
                    <a:srgbClr val="000000">
                      <a:alpha val="43000"/>
                    </a:srgbClr>
                  </a:outerShdw>
                </a:effectLst>
              </a:defRPr>
            </a:lvl1pPr>
          </a:lstStyle>
          <a:p>
            <a:r>
              <a:rPr lang="en-US" dirty="0"/>
              <a:t>Click to edit Master title style</a:t>
            </a:r>
          </a:p>
        </p:txBody>
      </p:sp>
      <p:sp>
        <p:nvSpPr>
          <p:cNvPr id="3" name="Subtitle 2"/>
          <p:cNvSpPr>
            <a:spLocks noGrp="1"/>
          </p:cNvSpPr>
          <p:nvPr>
            <p:ph type="subTitle" idx="1"/>
          </p:nvPr>
        </p:nvSpPr>
        <p:spPr>
          <a:xfrm>
            <a:off x="1955280" y="3810000"/>
            <a:ext cx="6477000" cy="1905000"/>
          </a:xfrm>
          <a:prstGeom prst="rect">
            <a:avLst/>
          </a:prstGeom>
        </p:spPr>
        <p:txBody>
          <a:bodyPr anchor="t"/>
          <a:lstStyle>
            <a:lvl1pPr marL="0" indent="0" algn="l">
              <a:buNone/>
              <a:defRPr sz="1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96C5D47-F052-4885-A6D9-AFBEBE3E5B69}" type="datetimeFigureOut">
              <a:rPr lang="en-US" smtClean="0"/>
              <a:pPr/>
              <a:t>6/27/2022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70E86E-24CC-4537-819D-3D0B3DB81AD3}" type="slidenum">
              <a:rPr lang="en-US" smtClean="0"/>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808A89E3-502B-4D74-8570-B67D5969A197}" type="datetimeFigureOut">
              <a:rPr lang="en-US" smtClean="0"/>
              <a:pPr>
                <a:defRPr/>
              </a:pPr>
              <a:t>6/27/2022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D6B8BAE-5BC6-4735-9DEC-0816BB20B50F}"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08A89E3-502B-4D74-8570-B67D5969A197}" type="datetimeFigureOut">
              <a:rPr lang="en-US" smtClean="0"/>
              <a:pPr>
                <a:defRPr/>
              </a:pPr>
              <a:t>6/27/2022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D6B8BAE-5BC6-4735-9DEC-0816BB20B50F}" type="slidenum">
              <a:rPr lang="en-US" smtClean="0"/>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808A89E3-502B-4D74-8570-B67D5969A197}" type="datetimeFigureOut">
              <a:rPr lang="en-US" smtClean="0"/>
              <a:pPr>
                <a:defRPr/>
              </a:pPr>
              <a:t>6/27/2022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D6B8BAE-5BC6-4735-9DEC-0816BB20B50F}" type="slidenum">
              <a:rPr lang="en-US" smtClean="0"/>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808A89E3-502B-4D74-8570-B67D5969A197}" type="datetimeFigureOut">
              <a:rPr lang="en-US" smtClean="0"/>
              <a:pPr>
                <a:defRPr/>
              </a:pPr>
              <a:t>6/27/2022</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DD6B8BAE-5BC6-4735-9DEC-0816BB20B50F}" type="slidenum">
              <a:rPr lang="en-US" smtClean="0"/>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808A89E3-502B-4D74-8570-B67D5969A197}" type="datetimeFigureOut">
              <a:rPr lang="en-US" smtClean="0"/>
              <a:pPr>
                <a:defRPr/>
              </a:pPr>
              <a:t>6/27/2022</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DD6B8BAE-5BC6-4735-9DEC-0816BB20B50F}" type="slidenum">
              <a:rPr lang="en-US" smtClean="0"/>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7E94E579-6B70-410A-B486-DF7D504F8497}" type="datetimeFigureOut">
              <a:rPr lang="en-US" smtClean="0"/>
              <a:pPr>
                <a:defRPr/>
              </a:pPr>
              <a:t>6/27/2022</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AF27082E-738A-44B9-B513-AC1FE0BF0EBA}" type="slidenum">
              <a:rPr lang="en-US" smtClean="0"/>
              <a:pPr>
                <a:defRPr/>
              </a:pPr>
              <a:t>‹#›</a:t>
            </a:fld>
            <a:endParaRPr lang="en-US"/>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808A89E3-502B-4D74-8570-B67D5969A197}" type="datetimeFigureOut">
              <a:rPr lang="en-US" smtClean="0"/>
              <a:pPr>
                <a:defRPr/>
              </a:pPr>
              <a:t>6/27/2022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D6B8BAE-5BC6-4735-9DEC-0816BB20B50F}" type="slidenum">
              <a:rPr lang="en-US" smtClean="0"/>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808A89E3-502B-4D74-8570-B67D5969A197}" type="datetimeFigureOut">
              <a:rPr lang="en-US" smtClean="0"/>
              <a:pPr>
                <a:defRPr/>
              </a:pPr>
              <a:t>6/27/2022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D6B8BAE-5BC6-4735-9DEC-0816BB20B50F}" type="slidenum">
              <a:rPr lang="en-US" smtClean="0"/>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808A89E3-502B-4D74-8570-B67D5969A197}" type="datetimeFigureOut">
              <a:rPr lang="en-US" smtClean="0"/>
              <a:pPr>
                <a:defRPr/>
              </a:pPr>
              <a:t>6/27/2022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D6B8BAE-5BC6-4735-9DEC-0816BB20B50F}"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1" cy="631825"/>
          </a:xfrm>
          <a:prstGeom prst="rect">
            <a:avLst/>
          </a:prstGeom>
        </p:spPr>
        <p:txBody>
          <a:bodyPr/>
          <a:lstStyle/>
          <a:p>
            <a:pPr lvl="0"/>
            <a:r>
              <a:rPr lang="en-US" dirty="0"/>
              <a:t>Click to edit Master text styles</a:t>
            </a:r>
          </a:p>
        </p:txBody>
      </p:sp>
      <p:sp>
        <p:nvSpPr>
          <p:cNvPr id="8" name="Text Placeholder 7"/>
          <p:cNvSpPr>
            <a:spLocks noGrp="1"/>
          </p:cNvSpPr>
          <p:nvPr>
            <p:ph type="body" sz="quarter" idx="13"/>
          </p:nvPr>
        </p:nvSpPr>
        <p:spPr>
          <a:xfrm>
            <a:off x="457200" y="1600200"/>
            <a:ext cx="8229600" cy="4419600"/>
          </a:xfrm>
          <a:prstGeom prst="rect">
            <a:avLst/>
          </a:prstGeom>
        </p:spPr>
        <p:txBody>
          <a:bodyPr/>
          <a:lstStyle>
            <a:lvl1pPr marL="285750" indent="-285750">
              <a:spcAft>
                <a:spcPts val="0"/>
              </a:spcAft>
              <a:buSzPct val="100000"/>
              <a:buFontTx/>
              <a:buBlip>
                <a:blip r:embed="rId2"/>
              </a:buBlip>
              <a:defRPr sz="1800">
                <a:solidFill>
                  <a:srgbClr val="525353"/>
                </a:solidFill>
                <a:effectLst/>
              </a:defRPr>
            </a:lvl1pPr>
            <a:lvl2pPr marL="569913" indent="-284163">
              <a:buFont typeface="Lucida Grande"/>
              <a:buChar char="-"/>
              <a:defRPr sz="1600">
                <a:solidFill>
                  <a:srgbClr val="525353"/>
                </a:solidFill>
              </a:defRPr>
            </a:lvl2pPr>
            <a:lvl3pPr marL="855663" indent="-285750">
              <a:defRPr sz="1600" baseline="0">
                <a:solidFill>
                  <a:srgbClr val="525353"/>
                </a:solidFill>
              </a:defRPr>
            </a:lvl3pPr>
            <a:lvl4pPr marL="1139825" indent="-284163">
              <a:defRPr sz="1600">
                <a:solidFill>
                  <a:srgbClr val="525353"/>
                </a:solidFill>
              </a:defRPr>
            </a:lvl4pPr>
            <a:lvl5pPr marL="1312863" indent="-344488">
              <a:buFont typeface="Lucida Grande"/>
              <a:buNone/>
              <a:defRPr sz="1800">
                <a:solidFill>
                  <a:srgbClr val="52535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Text Placeholder 10"/>
          <p:cNvSpPr>
            <a:spLocks noGrp="1"/>
          </p:cNvSpPr>
          <p:nvPr>
            <p:ph type="body" sz="quarter" idx="17"/>
          </p:nvPr>
        </p:nvSpPr>
        <p:spPr>
          <a:xfrm>
            <a:off x="457200" y="152400"/>
            <a:ext cx="6096000" cy="533400"/>
          </a:xfrm>
          <a:prstGeom prst="rect">
            <a:avLst/>
          </a:prstGeom>
        </p:spPr>
        <p:txBody>
          <a:bodyPr/>
          <a:lstStyle>
            <a:lvl1pPr>
              <a:defRPr sz="3000" b="0" i="0" baseline="0">
                <a:solidFill>
                  <a:schemeClr val="accent5"/>
                </a:solidFill>
                <a:latin typeface="Arial Rounded MT Bold" pitchFamily="34" charset="0"/>
              </a:defRPr>
            </a:lvl1pPr>
          </a:lstStyle>
          <a:p>
            <a:pPr lvl="0"/>
            <a:r>
              <a:rPr lang="en-US"/>
              <a:t>Click to edit Master text styles</a:t>
            </a:r>
          </a:p>
        </p:txBody>
      </p:sp>
      <p:sp>
        <p:nvSpPr>
          <p:cNvPr id="5" name="Footer Placeholder 4"/>
          <p:cNvSpPr>
            <a:spLocks noGrp="1"/>
          </p:cNvSpPr>
          <p:nvPr>
            <p:ph type="ftr" sz="quarter" idx="18"/>
          </p:nvPr>
        </p:nvSpPr>
        <p:spPr/>
        <p:txBody>
          <a:bodyPr/>
          <a:lstStyle>
            <a:lvl1pPr>
              <a:defRPr/>
            </a:lvl1pPr>
          </a:lstStyle>
          <a:p>
            <a:pPr>
              <a:defRPr/>
            </a:pPr>
            <a:endParaRPr lang="en-US"/>
          </a:p>
        </p:txBody>
      </p:sp>
      <p:sp>
        <p:nvSpPr>
          <p:cNvPr id="6" name="Date Placeholder 3"/>
          <p:cNvSpPr>
            <a:spLocks noGrp="1"/>
          </p:cNvSpPr>
          <p:nvPr>
            <p:ph type="dt" sz="half" idx="19"/>
          </p:nvPr>
        </p:nvSpPr>
        <p:spPr/>
        <p:txBody>
          <a:bodyPr/>
          <a:lstStyle>
            <a:lvl1pPr>
              <a:defRPr/>
            </a:lvl1pPr>
          </a:lstStyle>
          <a:p>
            <a:pPr>
              <a:defRPr/>
            </a:pPr>
            <a:fld id="{57B5BBB1-95EA-4F4D-BB51-A8E9D8CC6749}" type="datetimeFigureOut">
              <a:rPr lang="en-US"/>
              <a:pPr>
                <a:defRPr/>
              </a:pPr>
              <a:t>6/27/2022</a:t>
            </a:fld>
            <a:endParaRPr lang="en-US"/>
          </a:p>
        </p:txBody>
      </p:sp>
      <p:sp>
        <p:nvSpPr>
          <p:cNvPr id="7" name="Slide Number Placeholder 5"/>
          <p:cNvSpPr>
            <a:spLocks noGrp="1"/>
          </p:cNvSpPr>
          <p:nvPr>
            <p:ph type="sldNum" sz="quarter" idx="20"/>
          </p:nvPr>
        </p:nvSpPr>
        <p:spPr/>
        <p:txBody>
          <a:bodyPr/>
          <a:lstStyle>
            <a:lvl1pPr>
              <a:defRPr/>
            </a:lvl1pPr>
          </a:lstStyle>
          <a:p>
            <a:pPr>
              <a:defRPr/>
            </a:pPr>
            <a:fld id="{4D878793-56EB-4140-B1A1-A6E771CE5CEF}"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808A89E3-502B-4D74-8570-B67D5969A197}" type="datetimeFigureOut">
              <a:rPr lang="en-US" smtClean="0"/>
              <a:pPr>
                <a:defRPr/>
              </a:pPr>
              <a:t>6/27/2022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D6B8BAE-5BC6-4735-9DEC-0816BB20B50F}" type="slidenum">
              <a:rPr lang="en-US" smtClean="0"/>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Title and Tex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20775"/>
            <a:ext cx="8229601" cy="631825"/>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10"/>
          <p:cNvSpPr>
            <a:spLocks noGrp="1"/>
          </p:cNvSpPr>
          <p:nvPr>
            <p:ph type="body" sz="quarter" idx="17"/>
          </p:nvPr>
        </p:nvSpPr>
        <p:spPr>
          <a:xfrm>
            <a:off x="457200" y="152400"/>
            <a:ext cx="6096000" cy="533400"/>
          </a:xfrm>
          <a:prstGeom prst="rect">
            <a:avLst/>
          </a:prstGeom>
        </p:spPr>
        <p:txBody>
          <a:bodyPr/>
          <a:lstStyle>
            <a:lvl1pPr>
              <a:defRPr sz="3000" b="0" i="0" baseline="0">
                <a:solidFill>
                  <a:schemeClr val="accent5"/>
                </a:solidFill>
                <a:latin typeface="Arial Rounded MT Bold" pitchFamily="34" charset="0"/>
              </a:defRPr>
            </a:lvl1pPr>
          </a:lstStyle>
          <a:p>
            <a:pPr lvl="0"/>
            <a:r>
              <a:rPr lang="en-US"/>
              <a:t>Click to edit Master text styles</a:t>
            </a:r>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022600" y="2447925"/>
            <a:ext cx="6094413" cy="534988"/>
          </a:xfrm>
        </p:spPr>
        <p:txBody>
          <a:bodyPr wrap="square"/>
          <a:lstStyle>
            <a:lvl1pPr>
              <a:defRPr/>
            </a:lvl1pPr>
          </a:lstStyle>
          <a:p>
            <a:r>
              <a:rPr lang="en-US"/>
              <a:t>Click to edit Master title style</a:t>
            </a:r>
          </a:p>
        </p:txBody>
      </p:sp>
      <p:sp>
        <p:nvSpPr>
          <p:cNvPr id="4099" name="Rectangle 3"/>
          <p:cNvSpPr>
            <a:spLocks noGrp="1" noChangeArrowheads="1"/>
          </p:cNvSpPr>
          <p:nvPr>
            <p:ph type="subTitle" idx="1"/>
          </p:nvPr>
        </p:nvSpPr>
        <p:spPr>
          <a:xfrm>
            <a:off x="3046414" y="3025777"/>
            <a:ext cx="6081712" cy="366713"/>
          </a:xfrm>
        </p:spPr>
        <p:txBody>
          <a:bodyPr/>
          <a:lstStyle>
            <a:lvl1pPr marL="0" indent="0">
              <a:buFontTx/>
              <a:buNone/>
              <a:defRPr sz="2100">
                <a:solidFill>
                  <a:srgbClr val="002C77"/>
                </a:solidFill>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fld id="{4DB198A6-71EF-4A17-905B-4D0324E392D0}" type="datetimeFigureOut">
              <a:rPr lang="en-US">
                <a:solidFill>
                  <a:prstClr val="white"/>
                </a:solidFill>
              </a:rPr>
              <a:pPr>
                <a:defRPr/>
              </a:pPr>
              <a:t>6/27/2022</a:t>
            </a:fld>
            <a:endParaRPr lang="en-US">
              <a:solidFill>
                <a:prstClr val="white"/>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prstClr val="white"/>
              </a:solidFill>
            </a:endParaRPr>
          </a:p>
        </p:txBody>
      </p:sp>
      <p:sp>
        <p:nvSpPr>
          <p:cNvPr id="6" name="Rectangle 6"/>
          <p:cNvSpPr>
            <a:spLocks noGrp="1" noChangeArrowheads="1"/>
          </p:cNvSpPr>
          <p:nvPr>
            <p:ph type="sldNum" sz="quarter" idx="12"/>
          </p:nvPr>
        </p:nvSpPr>
        <p:spPr/>
        <p:txBody>
          <a:bodyPr/>
          <a:lstStyle>
            <a:lvl1pPr>
              <a:defRPr/>
            </a:lvl1pPr>
          </a:lstStyle>
          <a:p>
            <a:pPr>
              <a:defRPr/>
            </a:pPr>
            <a:fld id="{71931A54-19DB-4A7D-AF85-97DC28410059}"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6884215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320177BC-CF35-4E0E-A599-1F8B590A2422}" type="datetimeFigureOut">
              <a:rPr lang="en-US">
                <a:solidFill>
                  <a:prstClr val="white"/>
                </a:solidFill>
              </a:rPr>
              <a:pPr>
                <a:defRPr/>
              </a:pPr>
              <a:t>6/27/2022</a:t>
            </a:fld>
            <a:endParaRPr lang="en-US">
              <a:solidFill>
                <a:prstClr val="white"/>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white"/>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E9B6280-B940-451B-AD8B-69F7DC324D2D}"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8260506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31481E6C-AC2D-45AB-8CF9-5B3112DFF03F}" type="datetimeFigureOut">
              <a:rPr lang="en-US">
                <a:solidFill>
                  <a:prstClr val="white"/>
                </a:solidFill>
              </a:rPr>
              <a:pPr>
                <a:defRPr/>
              </a:pPr>
              <a:t>6/27/2022</a:t>
            </a:fld>
            <a:endParaRPr lang="en-US">
              <a:solidFill>
                <a:prstClr val="white"/>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white"/>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CB0260-73B3-40FD-BE03-55E502C7078A}"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8693423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0825" y="1371602"/>
            <a:ext cx="3581400" cy="5243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84625" y="1371602"/>
            <a:ext cx="3582988" cy="5243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B5BD398B-3A1E-4068-87B3-46A3081A1137}" type="datetimeFigureOut">
              <a:rPr lang="en-US">
                <a:solidFill>
                  <a:prstClr val="white"/>
                </a:solidFill>
              </a:rPr>
              <a:pPr>
                <a:defRPr/>
              </a:pPr>
              <a:t>6/27/2022</a:t>
            </a:fld>
            <a:endParaRPr lang="en-US">
              <a:solidFill>
                <a:prstClr val="white"/>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white"/>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D531BEC-10D7-4A2E-8F60-671868629B75}"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8619869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3E1EB885-CB81-4FC9-9222-2611E0B854BB}" type="datetimeFigureOut">
              <a:rPr lang="en-US">
                <a:solidFill>
                  <a:prstClr val="white"/>
                </a:solidFill>
              </a:rPr>
              <a:pPr>
                <a:defRPr/>
              </a:pPr>
              <a:t>6/27/2022</a:t>
            </a:fld>
            <a:endParaRPr lang="en-US">
              <a:solidFill>
                <a:prstClr val="white"/>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prstClr val="white"/>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B49A1E9-1E79-4640-9941-4B402E382A5B}"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7255192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03C878E8-2310-4445-8AFD-DE9AEA007D8C}" type="datetimeFigureOut">
              <a:rPr lang="en-US">
                <a:solidFill>
                  <a:prstClr val="white"/>
                </a:solidFill>
              </a:rPr>
              <a:pPr>
                <a:defRPr/>
              </a:pPr>
              <a:t>6/27/2022</a:t>
            </a:fld>
            <a:endParaRPr lang="en-US">
              <a:solidFill>
                <a:prstClr val="white"/>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prstClr val="white"/>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66FF3CA-C02D-47B1-BB08-FD0147660460}"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1125297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78C7F438-49F4-4BF0-A6C9-3B7C06FB3152}" type="datetimeFigureOut">
              <a:rPr lang="en-US">
                <a:solidFill>
                  <a:prstClr val="white"/>
                </a:solidFill>
              </a:rPr>
              <a:pPr>
                <a:defRPr/>
              </a:pPr>
              <a:t>6/27/2022</a:t>
            </a:fld>
            <a:endParaRPr lang="en-US">
              <a:solidFill>
                <a:prstClr val="white"/>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prstClr val="white"/>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E295351-B53F-4341-9F2F-51ACA7598353}"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9510988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3AE6EFD4-A928-4D3E-AFE9-B4480841A49C}" type="datetimeFigureOut">
              <a:rPr lang="en-US">
                <a:solidFill>
                  <a:prstClr val="white"/>
                </a:solidFill>
              </a:rPr>
              <a:pPr>
                <a:defRPr/>
              </a:pPr>
              <a:t>6/27/2022</a:t>
            </a:fld>
            <a:endParaRPr lang="en-US">
              <a:solidFill>
                <a:prstClr val="white"/>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white"/>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061E22A-2600-4021-B49B-4E319A476F2D}"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396513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990600"/>
            <a:ext cx="4038600" cy="5029201"/>
          </a:xfrm>
          <a:prstGeom prst="rect">
            <a:avLst/>
          </a:prstGeom>
        </p:spPr>
        <p:txBody>
          <a:bodyPr/>
          <a:lstStyle>
            <a:lvl1pPr>
              <a:defRPr sz="2200"/>
            </a:lvl1pPr>
            <a:lvl2pPr marL="285750" indent="-285750">
              <a:defRPr sz="1800">
                <a:solidFill>
                  <a:srgbClr val="525353"/>
                </a:solidFill>
              </a:defRPr>
            </a:lvl2pPr>
            <a:lvl3pPr>
              <a:defRPr sz="2000"/>
            </a:lvl3pPr>
            <a:lvl4pPr marL="569913" indent="-284163">
              <a:buFont typeface="Lucida Grande"/>
              <a:buChar char="-"/>
              <a:defRPr sz="1600">
                <a:solidFill>
                  <a:srgbClr val="525353"/>
                </a:solidFill>
              </a:defRPr>
            </a:lvl4pPr>
            <a:lvl5pPr marL="855663" indent="-285750">
              <a:buFont typeface="Arial"/>
              <a:buChar char="•"/>
              <a:defRPr sz="1600">
                <a:solidFill>
                  <a:srgbClr val="525353"/>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p:nvPr>
        </p:nvSpPr>
        <p:spPr>
          <a:xfrm>
            <a:off x="4648200" y="990600"/>
            <a:ext cx="4038600" cy="5029201"/>
          </a:xfrm>
          <a:prstGeom prst="rect">
            <a:avLst/>
          </a:prstGeom>
        </p:spPr>
        <p:txBody>
          <a:bodyPr/>
          <a:lstStyle>
            <a:lvl1pPr>
              <a:defRPr sz="2200"/>
            </a:lvl1pPr>
            <a:lvl2pPr marL="285750" indent="-285750">
              <a:defRPr sz="1800">
                <a:solidFill>
                  <a:srgbClr val="525353"/>
                </a:solidFill>
              </a:defRPr>
            </a:lvl2pPr>
            <a:lvl3pPr>
              <a:defRPr sz="2000"/>
            </a:lvl3pPr>
            <a:lvl4pPr marL="569913" indent="-284163">
              <a:buFont typeface="Lucida Grande"/>
              <a:buChar char="-"/>
              <a:defRPr sz="1600">
                <a:solidFill>
                  <a:srgbClr val="525353"/>
                </a:solidFill>
              </a:defRPr>
            </a:lvl4pPr>
            <a:lvl5pPr marL="855663" indent="-285750">
              <a:buFont typeface="Arial"/>
              <a:buChar char="•"/>
              <a:defRPr sz="1600">
                <a:solidFill>
                  <a:srgbClr val="525353"/>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Text Placeholder 10"/>
          <p:cNvSpPr>
            <a:spLocks noGrp="1"/>
          </p:cNvSpPr>
          <p:nvPr>
            <p:ph type="body" sz="quarter" idx="17"/>
          </p:nvPr>
        </p:nvSpPr>
        <p:spPr>
          <a:xfrm>
            <a:off x="457200" y="152400"/>
            <a:ext cx="6096000" cy="533400"/>
          </a:xfrm>
          <a:prstGeom prst="rect">
            <a:avLst/>
          </a:prstGeom>
        </p:spPr>
        <p:txBody>
          <a:bodyPr/>
          <a:lstStyle>
            <a:lvl1pPr>
              <a:defRPr sz="3000" b="0" i="0" baseline="0">
                <a:solidFill>
                  <a:schemeClr val="accent5"/>
                </a:solidFill>
                <a:latin typeface="Arial Rounded MT Bold" pitchFamily="34" charset="0"/>
              </a:defRPr>
            </a:lvl1pPr>
          </a:lstStyle>
          <a:p>
            <a:pPr lvl="0"/>
            <a:r>
              <a:rPr lang="en-US"/>
              <a:t>Click to edit Master text styles</a:t>
            </a:r>
          </a:p>
        </p:txBody>
      </p:sp>
      <p:sp>
        <p:nvSpPr>
          <p:cNvPr id="5" name="Footer Placeholder 4"/>
          <p:cNvSpPr>
            <a:spLocks noGrp="1"/>
          </p:cNvSpPr>
          <p:nvPr>
            <p:ph type="ftr" sz="quarter" idx="18"/>
          </p:nvPr>
        </p:nvSpPr>
        <p:spPr/>
        <p:txBody>
          <a:bodyPr/>
          <a:lstStyle>
            <a:lvl1pPr>
              <a:defRPr/>
            </a:lvl1pPr>
          </a:lstStyle>
          <a:p>
            <a:pPr>
              <a:defRPr/>
            </a:pPr>
            <a:endParaRPr lang="en-US"/>
          </a:p>
        </p:txBody>
      </p:sp>
      <p:sp>
        <p:nvSpPr>
          <p:cNvPr id="6" name="Date Placeholder 3"/>
          <p:cNvSpPr>
            <a:spLocks noGrp="1"/>
          </p:cNvSpPr>
          <p:nvPr>
            <p:ph type="dt" sz="half" idx="19"/>
          </p:nvPr>
        </p:nvSpPr>
        <p:spPr/>
        <p:txBody>
          <a:bodyPr/>
          <a:lstStyle>
            <a:lvl1pPr>
              <a:defRPr/>
            </a:lvl1pPr>
          </a:lstStyle>
          <a:p>
            <a:pPr>
              <a:defRPr/>
            </a:pPr>
            <a:fld id="{9546E757-B688-488C-978A-0C8E572B4578}" type="datetimeFigureOut">
              <a:rPr lang="en-US"/>
              <a:pPr>
                <a:defRPr/>
              </a:pPr>
              <a:t>6/27/2022</a:t>
            </a:fld>
            <a:endParaRPr lang="en-US"/>
          </a:p>
        </p:txBody>
      </p:sp>
      <p:sp>
        <p:nvSpPr>
          <p:cNvPr id="7" name="Slide Number Placeholder 5"/>
          <p:cNvSpPr>
            <a:spLocks noGrp="1"/>
          </p:cNvSpPr>
          <p:nvPr>
            <p:ph type="sldNum" sz="quarter" idx="20"/>
          </p:nvPr>
        </p:nvSpPr>
        <p:spPr/>
        <p:txBody>
          <a:bodyPr/>
          <a:lstStyle>
            <a:lvl1pPr>
              <a:defRPr/>
            </a:lvl1pPr>
          </a:lstStyle>
          <a:p>
            <a:pPr>
              <a:defRPr/>
            </a:pPr>
            <a:fld id="{00D7712A-5F0D-47F9-B751-85BAAB205839}"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11858C9-EBCA-4739-A81F-ED02100AD60C}" type="datetimeFigureOut">
              <a:rPr lang="en-US">
                <a:solidFill>
                  <a:prstClr val="white"/>
                </a:solidFill>
              </a:rPr>
              <a:pPr>
                <a:defRPr/>
              </a:pPr>
              <a:t>6/27/2022</a:t>
            </a:fld>
            <a:endParaRPr lang="en-US">
              <a:solidFill>
                <a:prstClr val="white"/>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white"/>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A07CD26-1031-4A19-8B83-699BA8BE32CE}"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6183832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1951E5D3-AA54-4A78-A5B5-D2DA5E4F068B}" type="datetimeFigureOut">
              <a:rPr lang="en-US">
                <a:solidFill>
                  <a:prstClr val="white"/>
                </a:solidFill>
              </a:rPr>
              <a:pPr>
                <a:defRPr/>
              </a:pPr>
              <a:t>6/27/2022</a:t>
            </a:fld>
            <a:endParaRPr lang="en-US">
              <a:solidFill>
                <a:prstClr val="white"/>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white"/>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569FC21-CDE7-4632-AD2A-E9EB0D3E836B}"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1476495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35638" y="258763"/>
            <a:ext cx="1831975" cy="63563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34950" y="258763"/>
            <a:ext cx="5348288" cy="63563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7A45BB1E-32BF-4638-B6A4-DD87C283372D}" type="datetimeFigureOut">
              <a:rPr lang="en-US">
                <a:solidFill>
                  <a:prstClr val="white"/>
                </a:solidFill>
              </a:rPr>
              <a:pPr>
                <a:defRPr/>
              </a:pPr>
              <a:t>6/27/2022</a:t>
            </a:fld>
            <a:endParaRPr lang="en-US">
              <a:solidFill>
                <a:prstClr val="white"/>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white"/>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E3DAB84-3846-4A46-8C44-73DFD437D74E}"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4002797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38912" y="457200"/>
            <a:ext cx="8229600" cy="1143000"/>
          </a:xfrm>
        </p:spPr>
        <p:txBody>
          <a:bodyPr/>
          <a:lstStyle/>
          <a:p>
            <a:r>
              <a:rPr lang="en-US"/>
              <a:t>Click to edit Master title style</a:t>
            </a:r>
            <a:endParaRPr lang="en-US" dirty="0"/>
          </a:p>
        </p:txBody>
      </p:sp>
      <p:sp>
        <p:nvSpPr>
          <p:cNvPr id="7" name="Content Placeholder 2"/>
          <p:cNvSpPr>
            <a:spLocks noGrp="1"/>
          </p:cNvSpPr>
          <p:nvPr>
            <p:ph idx="12"/>
          </p:nvPr>
        </p:nvSpPr>
        <p:spPr>
          <a:xfrm>
            <a:off x="438912" y="1600200"/>
            <a:ext cx="8229600" cy="4525963"/>
          </a:xfrm>
        </p:spPr>
        <p:txBody>
          <a:bodyPr/>
          <a:lstStyle>
            <a:lvl1pPr>
              <a:buClr>
                <a:schemeClr val="tx1"/>
              </a:buClr>
              <a:buNone/>
              <a:defRPr sz="2000">
                <a:solidFill>
                  <a:schemeClr val="bg1"/>
                </a:solidFill>
                <a:latin typeface="Tahoma"/>
              </a:defRPr>
            </a:lvl1pPr>
            <a:lvl2pPr>
              <a:buClr>
                <a:schemeClr val="tx1"/>
              </a:buClr>
              <a:buFont typeface="Arial"/>
              <a:buChar char="•"/>
              <a:defRPr sz="1600">
                <a:solidFill>
                  <a:schemeClr val="bg1"/>
                </a:solidFill>
                <a:latin typeface="Tahoma"/>
              </a:defRPr>
            </a:lvl2pPr>
            <a:lvl3pPr>
              <a:buFont typeface="Lucida Grande"/>
              <a:buChar char="−"/>
              <a:defRPr sz="1600">
                <a:solidFill>
                  <a:schemeClr val="bg1"/>
                </a:solidFill>
                <a:latin typeface="Tahoma"/>
              </a:defRPr>
            </a:lvl3pPr>
            <a:lvl4pPr>
              <a:defRPr sz="1600">
                <a:solidFill>
                  <a:schemeClr val="bg1"/>
                </a:solidFill>
                <a:latin typeface="Tahoma"/>
              </a:defRPr>
            </a:lvl4pPr>
            <a:lvl5pPr>
              <a:defRPr sz="1600">
                <a:solidFill>
                  <a:schemeClr val="bg1"/>
                </a:solidFill>
                <a:latin typeface="Tahom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4"/>
          <p:cNvSpPr>
            <a:spLocks noGrp="1"/>
          </p:cNvSpPr>
          <p:nvPr>
            <p:ph type="ftr" sz="quarter" idx="13"/>
          </p:nvPr>
        </p:nvSpPr>
        <p:spPr/>
        <p:txBody>
          <a:bodyPr/>
          <a:lstStyle>
            <a:lvl1pPr>
              <a:defRPr/>
            </a:lvl1pPr>
          </a:lstStyle>
          <a:p>
            <a:r>
              <a:rPr lang="en-US" dirty="0">
                <a:solidFill>
                  <a:prstClr val="white"/>
                </a:solidFill>
              </a:rPr>
              <a:t>© Microsoft Corporation. All Rights Reserved.</a:t>
            </a:r>
          </a:p>
        </p:txBody>
      </p:sp>
      <p:sp>
        <p:nvSpPr>
          <p:cNvPr id="5" name="Slide Number Placeholder 5"/>
          <p:cNvSpPr>
            <a:spLocks noGrp="1"/>
          </p:cNvSpPr>
          <p:nvPr>
            <p:ph type="sldNum" sz="quarter" idx="14"/>
          </p:nvPr>
        </p:nvSpPr>
        <p:spPr/>
        <p:txBody>
          <a:bodyPr/>
          <a:lstStyle>
            <a:lvl1pPr>
              <a:defRPr/>
            </a:lvl1pPr>
          </a:lstStyle>
          <a:p>
            <a:r>
              <a:rPr lang="en-US">
                <a:solidFill>
                  <a:prstClr val="white"/>
                </a:solidFill>
              </a:rPr>
              <a:t>| </a:t>
            </a:r>
            <a:fld id="{1157CDD0-A4EA-480F-B568-4CB7BB9B7B55}" type="slidenum">
              <a:rPr lang="en-US">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2075899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3124200" y="6416675"/>
            <a:ext cx="2895600" cy="365125"/>
          </a:xfrm>
          <a:prstGeom prst="rect">
            <a:avLst/>
          </a:prstGeom>
        </p:spPr>
        <p:txBody>
          <a:bodyPr/>
          <a:lstStyle>
            <a:lvl1pPr algn="ctr">
              <a:defRPr sz="1200">
                <a:solidFill>
                  <a:srgbClr val="525353"/>
                </a:solidFill>
              </a:defRPr>
            </a:lvl1pPr>
          </a:lstStyle>
          <a:p>
            <a:endParaRPr lang="en-US" dirty="0"/>
          </a:p>
        </p:txBody>
      </p:sp>
      <p:sp>
        <p:nvSpPr>
          <p:cNvPr id="5" name="Slide Number Placeholder 4"/>
          <p:cNvSpPr>
            <a:spLocks noGrp="1"/>
          </p:cNvSpPr>
          <p:nvPr>
            <p:ph type="sldNum" sz="quarter" idx="12"/>
          </p:nvPr>
        </p:nvSpPr>
        <p:spPr>
          <a:xfrm>
            <a:off x="6553200" y="6416675"/>
            <a:ext cx="2133600" cy="365125"/>
          </a:xfrm>
          <a:prstGeom prst="rect">
            <a:avLst/>
          </a:prstGeom>
        </p:spPr>
        <p:txBody>
          <a:bodyPr/>
          <a:lstStyle>
            <a:lvl1pPr algn="r">
              <a:defRPr sz="1200">
                <a:solidFill>
                  <a:srgbClr val="525353"/>
                </a:solidFill>
              </a:defRPr>
            </a:lvl1pPr>
          </a:lstStyle>
          <a:p>
            <a:fld id="{9A1743AF-5917-468A-B7DA-F60C546FD631}" type="slidenum">
              <a:rPr lang="en-US" smtClean="0"/>
              <a:pPr/>
              <a:t>‹#›</a:t>
            </a:fld>
            <a:endParaRPr lang="en-US" dirty="0"/>
          </a:p>
        </p:txBody>
      </p:sp>
    </p:spTree>
    <p:extLst>
      <p:ext uri="{BB962C8B-B14F-4D97-AF65-F5344CB8AC3E}">
        <p14:creationId xmlns:p14="http://schemas.microsoft.com/office/powerpoint/2010/main" val="42628425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7/9/2022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9364952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7/9/2022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0802655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457200" y="1577340"/>
            <a:ext cx="397764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7/9/2022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6565268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7/9/2022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5403353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7/9/2022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935529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endParaRPr lang="en-US"/>
          </a:p>
        </p:txBody>
      </p:sp>
      <p:sp>
        <p:nvSpPr>
          <p:cNvPr id="3" name="Date Placeholder 3"/>
          <p:cNvSpPr>
            <a:spLocks noGrp="1"/>
          </p:cNvSpPr>
          <p:nvPr>
            <p:ph type="dt" sz="half" idx="11"/>
          </p:nvPr>
        </p:nvSpPr>
        <p:spPr/>
        <p:txBody>
          <a:bodyPr/>
          <a:lstStyle>
            <a:lvl1pPr>
              <a:defRPr/>
            </a:lvl1pPr>
          </a:lstStyle>
          <a:p>
            <a:pPr>
              <a:defRPr/>
            </a:pPr>
            <a:fld id="{4FBB45C8-15F8-48DE-A081-CFA69D7E5725}" type="datetimeFigureOut">
              <a:rPr lang="en-US"/>
              <a:pPr>
                <a:defRPr/>
              </a:pPr>
              <a:t>6/27/2022</a:t>
            </a:fld>
            <a:endParaRPr lang="en-US"/>
          </a:p>
        </p:txBody>
      </p:sp>
      <p:sp>
        <p:nvSpPr>
          <p:cNvPr id="4" name="Slide Number Placeholder 5"/>
          <p:cNvSpPr>
            <a:spLocks noGrp="1"/>
          </p:cNvSpPr>
          <p:nvPr>
            <p:ph type="sldNum" sz="quarter" idx="12"/>
          </p:nvPr>
        </p:nvSpPr>
        <p:spPr/>
        <p:txBody>
          <a:bodyPr/>
          <a:lstStyle>
            <a:lvl1pPr>
              <a:defRPr/>
            </a:lvl1pPr>
          </a:lstStyle>
          <a:p>
            <a:pPr>
              <a:defRPr/>
            </a:pPr>
            <a:fld id="{8CAD882E-352F-4E4E-83DC-713B2DB4A348}" type="slidenum">
              <a:rPr lang="en-US"/>
              <a:pPr>
                <a:defRPr/>
              </a:pPr>
              <a:t>‹#›</a:t>
            </a:fld>
            <a:endParaRPr lang="en-US"/>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E10698D0-616A-4261-9CEA-CA27B8C1DCF6}" type="datetimeFigureOut">
              <a:rPr lang="en-US" smtClean="0"/>
              <a:t>7/9/2022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CDB425-F207-4973-99F7-B5382BF9A18A}" type="slidenum">
              <a:rPr lang="en-US" smtClean="0"/>
              <a:t>‹#›</a:t>
            </a:fld>
            <a:endParaRPr lang="en-US"/>
          </a:p>
        </p:txBody>
      </p:sp>
    </p:spTree>
    <p:extLst>
      <p:ext uri="{BB962C8B-B14F-4D97-AF65-F5344CB8AC3E}">
        <p14:creationId xmlns:p14="http://schemas.microsoft.com/office/powerpoint/2010/main" val="22696137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0698D0-616A-4261-9CEA-CA27B8C1DCF6}" type="datetimeFigureOut">
              <a:rPr lang="en-US" smtClean="0"/>
              <a:t>7/9/2022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CDB425-F207-4973-99F7-B5382BF9A18A}" type="slidenum">
              <a:rPr lang="en-US" smtClean="0"/>
              <a:t>‹#›</a:t>
            </a:fld>
            <a:endParaRPr lang="en-US"/>
          </a:p>
        </p:txBody>
      </p:sp>
    </p:spTree>
    <p:extLst>
      <p:ext uri="{BB962C8B-B14F-4D97-AF65-F5344CB8AC3E}">
        <p14:creationId xmlns:p14="http://schemas.microsoft.com/office/powerpoint/2010/main" val="21032754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10698D0-616A-4261-9CEA-CA27B8C1DCF6}" type="datetimeFigureOut">
              <a:rPr lang="en-US" smtClean="0"/>
              <a:t>7/9/2022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CDB425-F207-4973-99F7-B5382BF9A18A}" type="slidenum">
              <a:rPr lang="en-US" smtClean="0"/>
              <a:t>‹#›</a:t>
            </a:fld>
            <a:endParaRPr lang="en-US"/>
          </a:p>
        </p:txBody>
      </p:sp>
    </p:spTree>
    <p:extLst>
      <p:ext uri="{BB962C8B-B14F-4D97-AF65-F5344CB8AC3E}">
        <p14:creationId xmlns:p14="http://schemas.microsoft.com/office/powerpoint/2010/main" val="42404883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10698D0-616A-4261-9CEA-CA27B8C1DCF6}" type="datetimeFigureOut">
              <a:rPr lang="en-US" smtClean="0"/>
              <a:t>7/9/2022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CDB425-F207-4973-99F7-B5382BF9A18A}" type="slidenum">
              <a:rPr lang="en-US" smtClean="0"/>
              <a:t>‹#›</a:t>
            </a:fld>
            <a:endParaRPr lang="en-US"/>
          </a:p>
        </p:txBody>
      </p:sp>
    </p:spTree>
    <p:extLst>
      <p:ext uri="{BB962C8B-B14F-4D97-AF65-F5344CB8AC3E}">
        <p14:creationId xmlns:p14="http://schemas.microsoft.com/office/powerpoint/2010/main" val="34792203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10698D0-616A-4261-9CEA-CA27B8C1DCF6}" type="datetimeFigureOut">
              <a:rPr lang="en-US" smtClean="0"/>
              <a:t>7/9/2022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CDB425-F207-4973-99F7-B5382BF9A18A}" type="slidenum">
              <a:rPr lang="en-US" smtClean="0"/>
              <a:t>‹#›</a:t>
            </a:fld>
            <a:endParaRPr lang="en-US"/>
          </a:p>
        </p:txBody>
      </p:sp>
    </p:spTree>
    <p:extLst>
      <p:ext uri="{BB962C8B-B14F-4D97-AF65-F5344CB8AC3E}">
        <p14:creationId xmlns:p14="http://schemas.microsoft.com/office/powerpoint/2010/main" val="35631722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10698D0-616A-4261-9CEA-CA27B8C1DCF6}" type="datetimeFigureOut">
              <a:rPr lang="en-US" smtClean="0"/>
              <a:t>7/9/2022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CDB425-F207-4973-99F7-B5382BF9A18A}" type="slidenum">
              <a:rPr lang="en-US" smtClean="0"/>
              <a:t>‹#›</a:t>
            </a:fld>
            <a:endParaRPr lang="en-US"/>
          </a:p>
        </p:txBody>
      </p:sp>
    </p:spTree>
    <p:extLst>
      <p:ext uri="{BB962C8B-B14F-4D97-AF65-F5344CB8AC3E}">
        <p14:creationId xmlns:p14="http://schemas.microsoft.com/office/powerpoint/2010/main" val="336196220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0698D0-616A-4261-9CEA-CA27B8C1DCF6}" type="datetimeFigureOut">
              <a:rPr lang="en-US" smtClean="0"/>
              <a:t>7/9/2022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CDB425-F207-4973-99F7-B5382BF9A18A}" type="slidenum">
              <a:rPr lang="en-US" smtClean="0"/>
              <a:t>‹#›</a:t>
            </a:fld>
            <a:endParaRPr lang="en-US"/>
          </a:p>
        </p:txBody>
      </p:sp>
    </p:spTree>
    <p:extLst>
      <p:ext uri="{BB962C8B-B14F-4D97-AF65-F5344CB8AC3E}">
        <p14:creationId xmlns:p14="http://schemas.microsoft.com/office/powerpoint/2010/main" val="37446467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E10698D0-616A-4261-9CEA-CA27B8C1DCF6}" type="datetimeFigureOut">
              <a:rPr lang="en-US" smtClean="0"/>
              <a:t>7/9/2022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CDB425-F207-4973-99F7-B5382BF9A18A}" type="slidenum">
              <a:rPr lang="en-US" smtClean="0"/>
              <a:t>‹#›</a:t>
            </a:fld>
            <a:endParaRPr lang="en-US"/>
          </a:p>
        </p:txBody>
      </p:sp>
    </p:spTree>
    <p:extLst>
      <p:ext uri="{BB962C8B-B14F-4D97-AF65-F5344CB8AC3E}">
        <p14:creationId xmlns:p14="http://schemas.microsoft.com/office/powerpoint/2010/main" val="320816728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E10698D0-616A-4261-9CEA-CA27B8C1DCF6}" type="datetimeFigureOut">
              <a:rPr lang="en-US" smtClean="0"/>
              <a:t>7/9/2022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CDB425-F207-4973-99F7-B5382BF9A18A}" type="slidenum">
              <a:rPr lang="en-US" smtClean="0"/>
              <a:t>‹#›</a:t>
            </a:fld>
            <a:endParaRPr lang="en-US"/>
          </a:p>
        </p:txBody>
      </p:sp>
    </p:spTree>
    <p:extLst>
      <p:ext uri="{BB962C8B-B14F-4D97-AF65-F5344CB8AC3E}">
        <p14:creationId xmlns:p14="http://schemas.microsoft.com/office/powerpoint/2010/main" val="270488466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0698D0-616A-4261-9CEA-CA27B8C1DCF6}" type="datetimeFigureOut">
              <a:rPr lang="en-US" smtClean="0"/>
              <a:t>7/9/2022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CDB425-F207-4973-99F7-B5382BF9A18A}" type="slidenum">
              <a:rPr lang="en-US" smtClean="0"/>
              <a:t>‹#›</a:t>
            </a:fld>
            <a:endParaRPr lang="en-US"/>
          </a:p>
        </p:txBody>
      </p:sp>
    </p:spTree>
    <p:extLst>
      <p:ext uri="{BB962C8B-B14F-4D97-AF65-F5344CB8AC3E}">
        <p14:creationId xmlns:p14="http://schemas.microsoft.com/office/powerpoint/2010/main" val="277250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endParaRPr lang="en-US"/>
          </a:p>
        </p:txBody>
      </p:sp>
      <p:sp>
        <p:nvSpPr>
          <p:cNvPr id="3" name="Date Placeholder 3"/>
          <p:cNvSpPr>
            <a:spLocks noGrp="1"/>
          </p:cNvSpPr>
          <p:nvPr>
            <p:ph type="dt" sz="half" idx="11"/>
          </p:nvPr>
        </p:nvSpPr>
        <p:spPr/>
        <p:txBody>
          <a:bodyPr/>
          <a:lstStyle>
            <a:lvl1pPr>
              <a:defRPr/>
            </a:lvl1pPr>
          </a:lstStyle>
          <a:p>
            <a:pPr>
              <a:defRPr/>
            </a:pPr>
            <a:fld id="{7E94E579-6B70-410A-B486-DF7D504F8497}" type="datetimeFigureOut">
              <a:rPr lang="en-US"/>
              <a:pPr>
                <a:defRPr/>
              </a:pPr>
              <a:t>6/27/2022</a:t>
            </a:fld>
            <a:endParaRPr lang="en-US"/>
          </a:p>
        </p:txBody>
      </p:sp>
      <p:sp>
        <p:nvSpPr>
          <p:cNvPr id="4" name="Slide Number Placeholder 5"/>
          <p:cNvSpPr>
            <a:spLocks noGrp="1"/>
          </p:cNvSpPr>
          <p:nvPr>
            <p:ph type="sldNum" sz="quarter" idx="12"/>
          </p:nvPr>
        </p:nvSpPr>
        <p:spPr/>
        <p:txBody>
          <a:bodyPr/>
          <a:lstStyle>
            <a:lvl1pPr>
              <a:defRPr/>
            </a:lvl1pPr>
          </a:lstStyle>
          <a:p>
            <a:pPr>
              <a:defRPr/>
            </a:pPr>
            <a:fld id="{AF27082E-738A-44B9-B513-AC1FE0BF0EBA}" type="slidenum">
              <a:rPr lang="en-US"/>
              <a:pPr>
                <a:defRPr/>
              </a:pPr>
              <a:t>‹#›</a:t>
            </a:fld>
            <a:endParaRPr lang="en-US"/>
          </a:p>
        </p:txBody>
      </p:sp>
    </p:spTree>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0698D0-616A-4261-9CEA-CA27B8C1DCF6}" type="datetimeFigureOut">
              <a:rPr lang="en-US" smtClean="0"/>
              <a:t>7/9/2022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CDB425-F207-4973-99F7-B5382BF9A18A}" type="slidenum">
              <a:rPr lang="en-US" smtClean="0"/>
              <a:t>‹#›</a:t>
            </a:fld>
            <a:endParaRPr lang="en-US"/>
          </a:p>
        </p:txBody>
      </p:sp>
    </p:spTree>
    <p:extLst>
      <p:ext uri="{BB962C8B-B14F-4D97-AF65-F5344CB8AC3E}">
        <p14:creationId xmlns:p14="http://schemas.microsoft.com/office/powerpoint/2010/main" val="2474191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sp>
        <p:nvSpPr>
          <p:cNvPr id="7" name="Content Placeholder 2"/>
          <p:cNvSpPr>
            <a:spLocks noGrp="1"/>
          </p:cNvSpPr>
          <p:nvPr>
            <p:ph sz="half" idx="1"/>
          </p:nvPr>
        </p:nvSpPr>
        <p:spPr>
          <a:xfrm>
            <a:off x="381000" y="1143001"/>
            <a:ext cx="8382000" cy="4800600"/>
          </a:xfrm>
          <a:prstGeom prst="rect">
            <a:avLst/>
          </a:prstGeom>
        </p:spPr>
        <p:txBody>
          <a:bodyPr/>
          <a:lstStyle>
            <a:lvl1pPr>
              <a:defRPr sz="2200">
                <a:solidFill>
                  <a:schemeClr val="accent4"/>
                </a:solidFill>
              </a:defRPr>
            </a:lvl1pPr>
            <a:lvl2pPr marL="285750" indent="-285750">
              <a:defRPr sz="1800">
                <a:solidFill>
                  <a:srgbClr val="525353"/>
                </a:solidFill>
              </a:defRPr>
            </a:lvl2pPr>
            <a:lvl3pPr>
              <a:defRPr sz="2000"/>
            </a:lvl3pPr>
            <a:lvl4pPr marL="569913" indent="-284163">
              <a:defRPr sz="1600">
                <a:solidFill>
                  <a:srgbClr val="525353"/>
                </a:solidFill>
              </a:defRPr>
            </a:lvl4pPr>
            <a:lvl5pPr marL="855663" indent="-285750">
              <a:buFont typeface="Arial"/>
              <a:buChar char="•"/>
              <a:defRPr sz="1600">
                <a:solidFill>
                  <a:srgbClr val="52535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10"/>
          <p:cNvSpPr>
            <a:spLocks noGrp="1"/>
          </p:cNvSpPr>
          <p:nvPr>
            <p:ph type="body" sz="quarter" idx="17"/>
          </p:nvPr>
        </p:nvSpPr>
        <p:spPr>
          <a:xfrm>
            <a:off x="457200" y="152400"/>
            <a:ext cx="6096000" cy="533400"/>
          </a:xfrm>
          <a:prstGeom prst="rect">
            <a:avLst/>
          </a:prstGeom>
        </p:spPr>
        <p:txBody>
          <a:bodyPr/>
          <a:lstStyle>
            <a:lvl1pPr>
              <a:defRPr sz="3000" b="0" i="0" baseline="0">
                <a:solidFill>
                  <a:schemeClr val="accent5"/>
                </a:solidFill>
                <a:latin typeface="Arial Rounded MT Bold" pitchFamily="34" charset="0"/>
              </a:defRPr>
            </a:lvl1pPr>
          </a:lstStyle>
          <a:p>
            <a:pPr lvl="0"/>
            <a:r>
              <a:rPr lang="en-US"/>
              <a:t>Click to edit Master text styles</a:t>
            </a: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1_Title Only - no footer">
    <p:spTree>
      <p:nvGrpSpPr>
        <p:cNvPr id="1" name=""/>
        <p:cNvGrpSpPr/>
        <p:nvPr/>
      </p:nvGrpSpPr>
      <p:grpSpPr>
        <a:xfrm>
          <a:off x="0" y="0"/>
          <a:ext cx="0" cy="0"/>
          <a:chOff x="0" y="0"/>
          <a:chExt cx="0" cy="0"/>
        </a:xfrm>
      </p:grpSpPr>
      <p:sp>
        <p:nvSpPr>
          <p:cNvPr id="3" name="Rectangle 2"/>
          <p:cNvSpPr/>
          <p:nvPr userDrawn="1"/>
        </p:nvSpPr>
        <p:spPr>
          <a:xfrm>
            <a:off x="0" y="5943600"/>
            <a:ext cx="9144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Text Placeholder 10"/>
          <p:cNvSpPr>
            <a:spLocks noGrp="1"/>
          </p:cNvSpPr>
          <p:nvPr>
            <p:ph type="body" sz="quarter" idx="17"/>
          </p:nvPr>
        </p:nvSpPr>
        <p:spPr>
          <a:xfrm>
            <a:off x="457200" y="152400"/>
            <a:ext cx="6096000" cy="533400"/>
          </a:xfrm>
          <a:prstGeom prst="rect">
            <a:avLst/>
          </a:prstGeom>
        </p:spPr>
        <p:txBody>
          <a:bodyPr/>
          <a:lstStyle>
            <a:lvl1pPr>
              <a:defRPr sz="3000" b="0" i="0" baseline="0">
                <a:solidFill>
                  <a:schemeClr val="accent5"/>
                </a:solidFill>
                <a:latin typeface="Arial Rounded MT Bold" pitchFamily="34" charset="0"/>
              </a:defRPr>
            </a:lvl1pPr>
          </a:lstStyle>
          <a:p>
            <a:pPr lvl="0"/>
            <a:r>
              <a:rPr lang="en-US"/>
              <a:t>Click to edit Master text styles</a:t>
            </a: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Title and Tex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20775"/>
            <a:ext cx="8229601" cy="631825"/>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10"/>
          <p:cNvSpPr>
            <a:spLocks noGrp="1"/>
          </p:cNvSpPr>
          <p:nvPr>
            <p:ph type="body" sz="quarter" idx="17"/>
          </p:nvPr>
        </p:nvSpPr>
        <p:spPr>
          <a:xfrm>
            <a:off x="457200" y="152400"/>
            <a:ext cx="6096000" cy="533400"/>
          </a:xfrm>
          <a:prstGeom prst="rect">
            <a:avLst/>
          </a:prstGeom>
        </p:spPr>
        <p:txBody>
          <a:bodyPr/>
          <a:lstStyle>
            <a:lvl1pPr>
              <a:defRPr sz="3000" b="0" i="0" baseline="0">
                <a:solidFill>
                  <a:schemeClr val="accent5"/>
                </a:solidFill>
                <a:latin typeface="Arial Rounded MT Bold" pitchFamily="34" charset="0"/>
              </a:defRPr>
            </a:lvl1pPr>
          </a:lstStyle>
          <a:p>
            <a:pPr lvl="0"/>
            <a:r>
              <a:rPr lang="en-US"/>
              <a:t>Click to edit Master text styles</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20775"/>
            <a:ext cx="8229601" cy="6318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10"/>
          <p:cNvSpPr>
            <a:spLocks noGrp="1"/>
          </p:cNvSpPr>
          <p:nvPr>
            <p:ph type="body" sz="quarter" idx="17"/>
          </p:nvPr>
        </p:nvSpPr>
        <p:spPr>
          <a:xfrm>
            <a:off x="457200" y="152400"/>
            <a:ext cx="6096000" cy="533400"/>
          </a:xfrm>
          <a:prstGeom prst="rect">
            <a:avLst/>
          </a:prstGeom>
        </p:spPr>
        <p:txBody>
          <a:bodyPr/>
          <a:lstStyle>
            <a:lvl1pPr>
              <a:defRPr sz="3000" b="0" i="0" baseline="0">
                <a:solidFill>
                  <a:schemeClr val="accent5"/>
                </a:solidFill>
                <a:latin typeface="Arial Rounded MT Bold" pitchFamily="34" charset="0"/>
              </a:defRPr>
            </a:lvl1pPr>
          </a:lstStyle>
          <a:p>
            <a:pPr lvl="0"/>
            <a:r>
              <a:rPr lang="en-US"/>
              <a:t>Click to edit Master text styles</a:t>
            </a:r>
          </a:p>
        </p:txBody>
      </p:sp>
      <p:sp>
        <p:nvSpPr>
          <p:cNvPr id="4" name="Footer Placeholder 4"/>
          <p:cNvSpPr>
            <a:spLocks noGrp="1"/>
          </p:cNvSpPr>
          <p:nvPr>
            <p:ph type="ftr" sz="quarter" idx="18"/>
          </p:nvPr>
        </p:nvSpPr>
        <p:spPr/>
        <p:txBody>
          <a:bodyPr/>
          <a:lstStyle>
            <a:lvl1pPr>
              <a:defRPr/>
            </a:lvl1pPr>
          </a:lstStyle>
          <a:p>
            <a:pPr>
              <a:defRPr/>
            </a:pPr>
            <a:endParaRPr lang="en-US"/>
          </a:p>
        </p:txBody>
      </p:sp>
      <p:sp>
        <p:nvSpPr>
          <p:cNvPr id="5" name="Date Placeholder 3"/>
          <p:cNvSpPr>
            <a:spLocks noGrp="1"/>
          </p:cNvSpPr>
          <p:nvPr>
            <p:ph type="dt" sz="half" idx="19"/>
          </p:nvPr>
        </p:nvSpPr>
        <p:spPr/>
        <p:txBody>
          <a:bodyPr/>
          <a:lstStyle>
            <a:lvl1pPr>
              <a:defRPr/>
            </a:lvl1pPr>
          </a:lstStyle>
          <a:p>
            <a:pPr>
              <a:defRPr/>
            </a:pPr>
            <a:fld id="{3FD00D1D-9282-4BE0-BD36-D9D1DB5923BE}" type="datetimeFigureOut">
              <a:rPr lang="en-US"/>
              <a:pPr>
                <a:defRPr/>
              </a:pPr>
              <a:t>6/27/2022</a:t>
            </a:fld>
            <a:endParaRPr lang="en-US"/>
          </a:p>
        </p:txBody>
      </p:sp>
      <p:sp>
        <p:nvSpPr>
          <p:cNvPr id="6" name="Slide Number Placeholder 5"/>
          <p:cNvSpPr>
            <a:spLocks noGrp="1"/>
          </p:cNvSpPr>
          <p:nvPr>
            <p:ph type="sldNum" sz="quarter" idx="20"/>
          </p:nvPr>
        </p:nvSpPr>
        <p:spPr/>
        <p:txBody>
          <a:bodyPr/>
          <a:lstStyle>
            <a:lvl1pPr>
              <a:defRPr/>
            </a:lvl1pPr>
          </a:lstStyle>
          <a:p>
            <a:pPr>
              <a:defRPr/>
            </a:pPr>
            <a:fld id="{13EA3CA4-4475-4459-844F-6FC0E6C583AC}" type="slidenum">
              <a:rPr lang="en-US"/>
              <a:pPr>
                <a:defRPr/>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theme" Target="../theme/theme4.xml"/><Relationship Id="rId5" Type="http://schemas.openxmlformats.org/officeDocument/2006/relationships/slideLayout" Target="../slideLayouts/slideLayout39.xml"/><Relationship Id="rId4"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5.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75000"/>
              </a:schemeClr>
            </a:gs>
            <a:gs pos="50000">
              <a:schemeClr val="accent1">
                <a:lumMod val="50000"/>
              </a:schemeClr>
            </a:gs>
          </a:gsLst>
          <a:lin ang="5400000" scaled="0"/>
          <a:tileRect/>
        </a:gradFill>
        <a:effectLst/>
      </p:bgPr>
    </p:bg>
    <p:spTree>
      <p:nvGrpSpPr>
        <p:cNvPr id="1" name=""/>
        <p:cNvGrpSpPr/>
        <p:nvPr/>
      </p:nvGrpSpPr>
      <p:grpSpPr>
        <a:xfrm>
          <a:off x="0" y="0"/>
          <a:ext cx="0" cy="0"/>
          <a:chOff x="0" y="0"/>
          <a:chExt cx="0" cy="0"/>
        </a:xfrm>
      </p:grpSpPr>
      <p:pic>
        <p:nvPicPr>
          <p:cNvPr id="2050" name="Picture 11" descr="Green text_A.jpg"/>
          <p:cNvPicPr>
            <a:picLocks noChangeAspect="1"/>
          </p:cNvPicPr>
          <p:nvPr/>
        </p:nvPicPr>
        <p:blipFill>
          <a:blip r:embed="rId11" cstate="print"/>
          <a:srcRect/>
          <a:stretch>
            <a:fillRect/>
          </a:stretch>
        </p:blipFill>
        <p:spPr bwMode="auto">
          <a:xfrm>
            <a:off x="1588" y="1588"/>
            <a:ext cx="9140825" cy="6854825"/>
          </a:xfrm>
          <a:prstGeom prst="rect">
            <a:avLst/>
          </a:prstGeom>
          <a:noFill/>
          <a:ln w="9525">
            <a:noFill/>
            <a:miter lim="800000"/>
            <a:headEnd/>
            <a:tailEnd/>
          </a:ln>
        </p:spPr>
      </p:pic>
      <p:sp>
        <p:nvSpPr>
          <p:cNvPr id="5" name="Footer Placeholder 4"/>
          <p:cNvSpPr>
            <a:spLocks noGrp="1"/>
          </p:cNvSpPr>
          <p:nvPr>
            <p:ph type="ftr" sz="quarter" idx="3"/>
          </p:nvPr>
        </p:nvSpPr>
        <p:spPr>
          <a:xfrm>
            <a:off x="3124200" y="632460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bg1"/>
                </a:solidFill>
                <a:latin typeface="+mn-lt"/>
              </a:defRPr>
            </a:lvl1pPr>
          </a:lstStyle>
          <a:p>
            <a:pPr>
              <a:defRPr/>
            </a:pPr>
            <a:endParaRPr lang="en-US"/>
          </a:p>
        </p:txBody>
      </p:sp>
      <p:sp>
        <p:nvSpPr>
          <p:cNvPr id="4" name="Date Placeholder 3"/>
          <p:cNvSpPr>
            <a:spLocks noGrp="1"/>
          </p:cNvSpPr>
          <p:nvPr>
            <p:ph type="dt" sz="half" idx="2"/>
          </p:nvPr>
        </p:nvSpPr>
        <p:spPr>
          <a:xfrm>
            <a:off x="457200" y="632460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bg1"/>
                </a:solidFill>
                <a:latin typeface="+mn-lt"/>
              </a:defRPr>
            </a:lvl1pPr>
          </a:lstStyle>
          <a:p>
            <a:pPr>
              <a:defRPr/>
            </a:pPr>
            <a:fld id="{808A89E3-502B-4D74-8570-B67D5969A197}" type="datetimeFigureOut">
              <a:rPr lang="en-US"/>
              <a:pPr>
                <a:defRPr/>
              </a:pPr>
              <a:t>6/27/2022</a:t>
            </a:fld>
            <a:endParaRPr lang="en-US"/>
          </a:p>
        </p:txBody>
      </p:sp>
      <p:sp>
        <p:nvSpPr>
          <p:cNvPr id="6" name="Slide Number Placeholder 5"/>
          <p:cNvSpPr>
            <a:spLocks noGrp="1"/>
          </p:cNvSpPr>
          <p:nvPr>
            <p:ph type="sldNum" sz="quarter" idx="4"/>
          </p:nvPr>
        </p:nvSpPr>
        <p:spPr>
          <a:xfrm>
            <a:off x="6629400" y="609600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bg1"/>
                </a:solidFill>
                <a:latin typeface="+mn-lt"/>
              </a:defRPr>
            </a:lvl1pPr>
          </a:lstStyle>
          <a:p>
            <a:pPr>
              <a:defRPr/>
            </a:pPr>
            <a:fld id="{DD6B8BAE-5BC6-4735-9DEC-0816BB20B50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0" r:id="rId2"/>
    <p:sldLayoutId id="2147483681" r:id="rId3"/>
    <p:sldLayoutId id="2147483682" r:id="rId4"/>
    <p:sldLayoutId id="2147483683" r:id="rId5"/>
    <p:sldLayoutId id="2147483686" r:id="rId6"/>
    <p:sldLayoutId id="2147483687" r:id="rId7"/>
    <p:sldLayoutId id="2147483688" r:id="rId8"/>
    <p:sldLayoutId id="2147483684" r:id="rId9"/>
  </p:sldLayoutIdLst>
  <p:transition>
    <p:fade/>
  </p:transition>
  <p:txStyles>
    <p:titleStyle>
      <a:lvl1pPr algn="l" defTabSz="457200" rtl="0" eaLnBrk="0" fontAlgn="base" hangingPunct="0">
        <a:spcBef>
          <a:spcPct val="0"/>
        </a:spcBef>
        <a:spcAft>
          <a:spcPct val="0"/>
        </a:spcAft>
        <a:defRPr sz="3000" kern="1200">
          <a:solidFill>
            <a:srgbClr val="000000"/>
          </a:solidFill>
          <a:latin typeface="+mj-lt"/>
          <a:ea typeface="+mj-ea"/>
          <a:cs typeface="+mj-cs"/>
        </a:defRPr>
      </a:lvl1pPr>
      <a:lvl2pPr algn="l" defTabSz="457200" rtl="0" eaLnBrk="0" fontAlgn="base" hangingPunct="0">
        <a:spcBef>
          <a:spcPct val="0"/>
        </a:spcBef>
        <a:spcAft>
          <a:spcPct val="0"/>
        </a:spcAft>
        <a:defRPr sz="3000">
          <a:solidFill>
            <a:srgbClr val="000000"/>
          </a:solidFill>
          <a:latin typeface="Arial" pitchFamily="34" charset="0"/>
        </a:defRPr>
      </a:lvl2pPr>
      <a:lvl3pPr algn="l" defTabSz="457200" rtl="0" eaLnBrk="0" fontAlgn="base" hangingPunct="0">
        <a:spcBef>
          <a:spcPct val="0"/>
        </a:spcBef>
        <a:spcAft>
          <a:spcPct val="0"/>
        </a:spcAft>
        <a:defRPr sz="3000">
          <a:solidFill>
            <a:srgbClr val="000000"/>
          </a:solidFill>
          <a:latin typeface="Arial" pitchFamily="34" charset="0"/>
        </a:defRPr>
      </a:lvl3pPr>
      <a:lvl4pPr algn="l" defTabSz="457200" rtl="0" eaLnBrk="0" fontAlgn="base" hangingPunct="0">
        <a:spcBef>
          <a:spcPct val="0"/>
        </a:spcBef>
        <a:spcAft>
          <a:spcPct val="0"/>
        </a:spcAft>
        <a:defRPr sz="3000">
          <a:solidFill>
            <a:srgbClr val="000000"/>
          </a:solidFill>
          <a:latin typeface="Arial" pitchFamily="34" charset="0"/>
        </a:defRPr>
      </a:lvl4pPr>
      <a:lvl5pPr algn="l" defTabSz="457200" rtl="0" eaLnBrk="0" fontAlgn="base" hangingPunct="0">
        <a:spcBef>
          <a:spcPct val="0"/>
        </a:spcBef>
        <a:spcAft>
          <a:spcPct val="0"/>
        </a:spcAft>
        <a:defRPr sz="3000">
          <a:solidFill>
            <a:srgbClr val="000000"/>
          </a:solidFill>
          <a:latin typeface="Arial" pitchFamily="34" charset="0"/>
        </a:defRPr>
      </a:lvl5pPr>
      <a:lvl6pPr marL="457200" algn="l" defTabSz="457200" rtl="0" fontAlgn="base">
        <a:spcBef>
          <a:spcPct val="0"/>
        </a:spcBef>
        <a:spcAft>
          <a:spcPct val="0"/>
        </a:spcAft>
        <a:defRPr sz="3000">
          <a:solidFill>
            <a:srgbClr val="000000"/>
          </a:solidFill>
          <a:latin typeface="Arial" pitchFamily="34" charset="0"/>
        </a:defRPr>
      </a:lvl6pPr>
      <a:lvl7pPr marL="914400" algn="l" defTabSz="457200" rtl="0" fontAlgn="base">
        <a:spcBef>
          <a:spcPct val="0"/>
        </a:spcBef>
        <a:spcAft>
          <a:spcPct val="0"/>
        </a:spcAft>
        <a:defRPr sz="3000">
          <a:solidFill>
            <a:srgbClr val="000000"/>
          </a:solidFill>
          <a:latin typeface="Arial" pitchFamily="34" charset="0"/>
        </a:defRPr>
      </a:lvl7pPr>
      <a:lvl8pPr marL="1371600" algn="l" defTabSz="457200" rtl="0" fontAlgn="base">
        <a:spcBef>
          <a:spcPct val="0"/>
        </a:spcBef>
        <a:spcAft>
          <a:spcPct val="0"/>
        </a:spcAft>
        <a:defRPr sz="3000">
          <a:solidFill>
            <a:srgbClr val="000000"/>
          </a:solidFill>
          <a:latin typeface="Arial" pitchFamily="34" charset="0"/>
        </a:defRPr>
      </a:lvl8pPr>
      <a:lvl9pPr marL="1828800" algn="l" defTabSz="457200" rtl="0" fontAlgn="base">
        <a:spcBef>
          <a:spcPct val="0"/>
        </a:spcBef>
        <a:spcAft>
          <a:spcPct val="0"/>
        </a:spcAft>
        <a:defRPr sz="3000">
          <a:solidFill>
            <a:srgbClr val="000000"/>
          </a:solidFill>
          <a:latin typeface="Arial" pitchFamily="34" charset="0"/>
        </a:defRPr>
      </a:lvl9pPr>
    </p:titleStyle>
    <p:bodyStyle>
      <a:lvl1pPr marL="342900" indent="-342900" algn="l" defTabSz="457200" rtl="0" eaLnBrk="0" fontAlgn="base" hangingPunct="0">
        <a:spcBef>
          <a:spcPct val="20000"/>
        </a:spcBef>
        <a:spcAft>
          <a:spcPts val="600"/>
        </a:spcAft>
        <a:buFont typeface="Arial" pitchFamily="34" charset="0"/>
        <a:buChar char="•"/>
        <a:defRPr sz="2200" kern="1200">
          <a:solidFill>
            <a:srgbClr val="76BE5B"/>
          </a:solidFill>
          <a:effectLst>
            <a:outerShdw blurRad="76200" dist="38100" dir="2700000">
              <a:srgbClr val="000000">
                <a:alpha val="43000"/>
              </a:srgbClr>
            </a:outerShdw>
          </a:effectLst>
          <a:latin typeface="+mn-lt"/>
          <a:ea typeface="+mn-ea"/>
          <a:cs typeface="+mn-cs"/>
        </a:defRPr>
      </a:lvl1pPr>
      <a:lvl2pPr marL="346075" indent="-346075" algn="l" defTabSz="457200" rtl="0" eaLnBrk="0" fontAlgn="base" hangingPunct="0">
        <a:lnSpc>
          <a:spcPct val="120000"/>
        </a:lnSpc>
        <a:spcBef>
          <a:spcPct val="20000"/>
        </a:spcBef>
        <a:spcAft>
          <a:spcPct val="0"/>
        </a:spcAft>
        <a:buSzPct val="100000"/>
        <a:buBlip>
          <a:blip r:embed="rId12"/>
        </a:buBlip>
        <a:defRPr sz="2800" kern="1200">
          <a:solidFill>
            <a:srgbClr val="A4A5A5"/>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742950" indent="-396875" algn="l" defTabSz="457200" rtl="0" eaLnBrk="0" fontAlgn="base" hangingPunct="0">
        <a:spcBef>
          <a:spcPct val="20000"/>
        </a:spcBef>
        <a:spcAft>
          <a:spcPct val="0"/>
        </a:spcAft>
        <a:buFont typeface="Arial" pitchFamily="34" charset="0"/>
        <a:buChar char="–"/>
        <a:defRPr sz="2000" kern="1200">
          <a:solidFill>
            <a:srgbClr val="A4A5A5"/>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75000"/>
              </a:schemeClr>
            </a:gs>
            <a:gs pos="50000">
              <a:schemeClr val="accent1">
                <a:lumMod val="5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808A89E3-502B-4D74-8570-B67D5969A197}" type="datetimeFigureOut">
              <a:rPr lang="en-US" smtClean="0"/>
              <a:pPr>
                <a:defRPr/>
              </a:pPr>
              <a:t>6/27/2022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D6B8BAE-5BC6-4735-9DEC-0816BB20B50F}"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34950" y="258763"/>
            <a:ext cx="7315200" cy="563562"/>
          </a:xfrm>
          <a:prstGeom prst="rect">
            <a:avLst/>
          </a:prstGeom>
        </p:spPr>
        <p:txBody>
          <a:bodyPr vert="horz" wrap="non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250825" y="1371600"/>
            <a:ext cx="7316788" cy="5243513"/>
          </a:xfrm>
          <a:prstGeom prst="rect">
            <a:avLst/>
          </a:prstGeom>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defRPr>
            </a:lvl1pPr>
          </a:lstStyle>
          <a:p>
            <a:pPr>
              <a:defRPr/>
            </a:pPr>
            <a:fld id="{4893DD11-A553-4E05-A14B-7E8BED4BFCDA}" type="datetimeFigureOut">
              <a:rPr lang="en-US">
                <a:solidFill>
                  <a:prstClr val="white"/>
                </a:solidFill>
              </a:rPr>
              <a:pPr>
                <a:defRPr/>
              </a:pPr>
              <a:t>6/27/2022</a:t>
            </a:fld>
            <a:endParaRPr lang="en-US">
              <a:solidFill>
                <a:prstClr val="white"/>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defRPr>
            </a:lvl1pPr>
          </a:lstStyle>
          <a:p>
            <a:pPr>
              <a:defRPr/>
            </a:pPr>
            <a:endParaRPr lang="en-US">
              <a:solidFill>
                <a:prstClr val="white"/>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latin typeface="+mn-lt"/>
              </a:defRPr>
            </a:lvl1pPr>
          </a:lstStyle>
          <a:p>
            <a:pPr>
              <a:defRPr/>
            </a:pPr>
            <a:fld id="{8A0193EE-48C9-4AD3-BEA6-1427D9C54C92}"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782222778"/>
      </p:ext>
    </p:extLst>
  </p:cSld>
  <p:clrMap bg1="dk1" tx1="lt1" bg2="dk2" tx2="lt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Lst>
  <p:txStyles>
    <p:titleStyle>
      <a:lvl1pPr algn="l" rtl="0" eaLnBrk="1" fontAlgn="base" hangingPunct="1">
        <a:spcBef>
          <a:spcPct val="0"/>
        </a:spcBef>
        <a:spcAft>
          <a:spcPct val="0"/>
        </a:spcAft>
        <a:defRPr sz="2700">
          <a:solidFill>
            <a:srgbClr val="002C77"/>
          </a:solidFill>
          <a:latin typeface="+mj-lt"/>
          <a:ea typeface="+mj-ea"/>
          <a:cs typeface="+mj-cs"/>
        </a:defRPr>
      </a:lvl1pPr>
      <a:lvl2pPr algn="l" rtl="0" eaLnBrk="1" fontAlgn="base" hangingPunct="1">
        <a:spcBef>
          <a:spcPct val="0"/>
        </a:spcBef>
        <a:spcAft>
          <a:spcPct val="0"/>
        </a:spcAft>
        <a:defRPr sz="2700">
          <a:solidFill>
            <a:srgbClr val="002C77"/>
          </a:solidFill>
          <a:latin typeface="Arial" charset="0"/>
        </a:defRPr>
      </a:lvl2pPr>
      <a:lvl3pPr algn="l" rtl="0" eaLnBrk="1" fontAlgn="base" hangingPunct="1">
        <a:spcBef>
          <a:spcPct val="0"/>
        </a:spcBef>
        <a:spcAft>
          <a:spcPct val="0"/>
        </a:spcAft>
        <a:defRPr sz="2700">
          <a:solidFill>
            <a:srgbClr val="002C77"/>
          </a:solidFill>
          <a:latin typeface="Arial" charset="0"/>
        </a:defRPr>
      </a:lvl3pPr>
      <a:lvl4pPr algn="l" rtl="0" eaLnBrk="1" fontAlgn="base" hangingPunct="1">
        <a:spcBef>
          <a:spcPct val="0"/>
        </a:spcBef>
        <a:spcAft>
          <a:spcPct val="0"/>
        </a:spcAft>
        <a:defRPr sz="2700">
          <a:solidFill>
            <a:srgbClr val="002C77"/>
          </a:solidFill>
          <a:latin typeface="Arial" charset="0"/>
        </a:defRPr>
      </a:lvl4pPr>
      <a:lvl5pPr algn="l" rtl="0" eaLnBrk="1" fontAlgn="base" hangingPunct="1">
        <a:spcBef>
          <a:spcPct val="0"/>
        </a:spcBef>
        <a:spcAft>
          <a:spcPct val="0"/>
        </a:spcAft>
        <a:defRPr sz="2700">
          <a:solidFill>
            <a:srgbClr val="002C77"/>
          </a:solidFill>
          <a:latin typeface="Arial" charset="0"/>
        </a:defRPr>
      </a:lvl5pPr>
      <a:lvl6pPr marL="457200" algn="l" rtl="0" eaLnBrk="1" fontAlgn="base" hangingPunct="1">
        <a:spcBef>
          <a:spcPct val="0"/>
        </a:spcBef>
        <a:spcAft>
          <a:spcPct val="0"/>
        </a:spcAft>
        <a:defRPr sz="2700">
          <a:solidFill>
            <a:srgbClr val="002C77"/>
          </a:solidFill>
          <a:latin typeface="Arial" charset="0"/>
        </a:defRPr>
      </a:lvl6pPr>
      <a:lvl7pPr marL="914400" algn="l" rtl="0" eaLnBrk="1" fontAlgn="base" hangingPunct="1">
        <a:spcBef>
          <a:spcPct val="0"/>
        </a:spcBef>
        <a:spcAft>
          <a:spcPct val="0"/>
        </a:spcAft>
        <a:defRPr sz="2700">
          <a:solidFill>
            <a:srgbClr val="002C77"/>
          </a:solidFill>
          <a:latin typeface="Arial" charset="0"/>
        </a:defRPr>
      </a:lvl7pPr>
      <a:lvl8pPr marL="1371600" algn="l" rtl="0" eaLnBrk="1" fontAlgn="base" hangingPunct="1">
        <a:spcBef>
          <a:spcPct val="0"/>
        </a:spcBef>
        <a:spcAft>
          <a:spcPct val="0"/>
        </a:spcAft>
        <a:defRPr sz="2700">
          <a:solidFill>
            <a:srgbClr val="002C77"/>
          </a:solidFill>
          <a:latin typeface="Arial" charset="0"/>
        </a:defRPr>
      </a:lvl8pPr>
      <a:lvl9pPr marL="1828800" algn="l" rtl="0" eaLnBrk="1" fontAlgn="base" hangingPunct="1">
        <a:spcBef>
          <a:spcPct val="0"/>
        </a:spcBef>
        <a:spcAft>
          <a:spcPct val="0"/>
        </a:spcAft>
        <a:defRPr sz="2700">
          <a:solidFill>
            <a:srgbClr val="002C77"/>
          </a:solidFill>
          <a:latin typeface="Arial" charset="0"/>
        </a:defRPr>
      </a:lvl9pPr>
    </p:titleStyle>
    <p:bodyStyle>
      <a:lvl1pPr marL="168275" indent="-168275" algn="l" rtl="0" eaLnBrk="1" fontAlgn="base" hangingPunct="1">
        <a:spcBef>
          <a:spcPct val="20000"/>
        </a:spcBef>
        <a:spcAft>
          <a:spcPct val="0"/>
        </a:spcAft>
        <a:buChar char="•"/>
        <a:defRPr sz="3200">
          <a:solidFill>
            <a:srgbClr val="EAEAEA"/>
          </a:solidFill>
          <a:latin typeface="+mn-lt"/>
          <a:ea typeface="+mn-ea"/>
          <a:cs typeface="+mn-cs"/>
        </a:defRPr>
      </a:lvl1pPr>
      <a:lvl2pPr marL="517525" indent="-166688" algn="l" rtl="0" eaLnBrk="1" fontAlgn="base" hangingPunct="1">
        <a:spcBef>
          <a:spcPct val="20000"/>
        </a:spcBef>
        <a:spcAft>
          <a:spcPct val="0"/>
        </a:spcAft>
        <a:buChar char="•"/>
        <a:defRPr sz="2800">
          <a:solidFill>
            <a:srgbClr val="EAEAEA"/>
          </a:solidFill>
          <a:latin typeface="+mn-lt"/>
        </a:defRPr>
      </a:lvl2pPr>
      <a:lvl3pPr marL="854075" indent="-168275" algn="l" rtl="0" eaLnBrk="1" fontAlgn="base" hangingPunct="1">
        <a:spcBef>
          <a:spcPct val="20000"/>
        </a:spcBef>
        <a:spcAft>
          <a:spcPct val="0"/>
        </a:spcAft>
        <a:buChar char="•"/>
        <a:defRPr sz="2400">
          <a:solidFill>
            <a:srgbClr val="EAEAEA"/>
          </a:solidFill>
          <a:latin typeface="+mn-lt"/>
        </a:defRPr>
      </a:lvl3pPr>
      <a:lvl4pPr marL="1203325" indent="-166688" algn="l" rtl="0" eaLnBrk="1" fontAlgn="base" hangingPunct="1">
        <a:spcBef>
          <a:spcPct val="20000"/>
        </a:spcBef>
        <a:spcAft>
          <a:spcPct val="0"/>
        </a:spcAft>
        <a:buChar char="•"/>
        <a:defRPr sz="2000">
          <a:solidFill>
            <a:srgbClr val="EAEAEA"/>
          </a:solidFill>
          <a:latin typeface="+mn-lt"/>
        </a:defRPr>
      </a:lvl4pPr>
      <a:lvl5pPr marL="1539875" indent="-168275" algn="l" rtl="0" eaLnBrk="1" fontAlgn="base" hangingPunct="1">
        <a:spcBef>
          <a:spcPct val="20000"/>
        </a:spcBef>
        <a:spcAft>
          <a:spcPct val="0"/>
        </a:spcAft>
        <a:buChar char="•"/>
        <a:defRPr sz="2000">
          <a:solidFill>
            <a:srgbClr val="EAEAEA"/>
          </a:solidFill>
          <a:latin typeface="+mn-lt"/>
        </a:defRPr>
      </a:lvl5pPr>
      <a:lvl6pPr marL="1997075" indent="-168275" algn="l" rtl="0" eaLnBrk="1" fontAlgn="base" hangingPunct="1">
        <a:spcBef>
          <a:spcPct val="20000"/>
        </a:spcBef>
        <a:spcAft>
          <a:spcPct val="0"/>
        </a:spcAft>
        <a:buChar char="•"/>
        <a:defRPr>
          <a:solidFill>
            <a:srgbClr val="EAEAEA"/>
          </a:solidFill>
          <a:latin typeface="+mn-lt"/>
        </a:defRPr>
      </a:lvl6pPr>
      <a:lvl7pPr marL="2454275" indent="-168275" algn="l" rtl="0" eaLnBrk="1" fontAlgn="base" hangingPunct="1">
        <a:spcBef>
          <a:spcPct val="20000"/>
        </a:spcBef>
        <a:spcAft>
          <a:spcPct val="0"/>
        </a:spcAft>
        <a:buChar char="•"/>
        <a:defRPr>
          <a:solidFill>
            <a:srgbClr val="EAEAEA"/>
          </a:solidFill>
          <a:latin typeface="+mn-lt"/>
        </a:defRPr>
      </a:lvl7pPr>
      <a:lvl8pPr marL="2911475" indent="-168275" algn="l" rtl="0" eaLnBrk="1" fontAlgn="base" hangingPunct="1">
        <a:spcBef>
          <a:spcPct val="20000"/>
        </a:spcBef>
        <a:spcAft>
          <a:spcPct val="0"/>
        </a:spcAft>
        <a:buChar char="•"/>
        <a:defRPr>
          <a:solidFill>
            <a:srgbClr val="EAEAEA"/>
          </a:solidFill>
          <a:latin typeface="+mn-lt"/>
        </a:defRPr>
      </a:lvl8pPr>
      <a:lvl9pPr marL="3368675" indent="-168275" algn="l" rtl="0" eaLnBrk="1" fontAlgn="base" hangingPunct="1">
        <a:spcBef>
          <a:spcPct val="20000"/>
        </a:spcBef>
        <a:spcAft>
          <a:spcPct val="0"/>
        </a:spcAft>
        <a:buChar char="•"/>
        <a:defRPr>
          <a:solidFill>
            <a:srgbClr val="EAEAEA"/>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57200" y="274320"/>
            <a:ext cx="8229600"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457200" y="1577340"/>
            <a:ext cx="82296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6377940"/>
            <a:ext cx="292608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7/9/2022</a:t>
            </a:fld>
            <a:endParaRPr lang="en-US"/>
          </a:p>
        </p:txBody>
      </p:sp>
      <p:sp>
        <p:nvSpPr>
          <p:cNvPr id="6" name="Holder 6"/>
          <p:cNvSpPr>
            <a:spLocks noGrp="1"/>
          </p:cNvSpPr>
          <p:nvPr>
            <p:ph type="sldNum" sz="quarter" idx="7"/>
          </p:nvPr>
        </p:nvSpPr>
        <p:spPr>
          <a:xfrm>
            <a:off x="6583681" y="6377940"/>
            <a:ext cx="210312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800877168"/>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Lst>
  <p:txStyles>
    <p:titleStyle>
      <a:lvl1pPr>
        <a:defRPr>
          <a:latin typeface="+mj-lt"/>
          <a:ea typeface="+mj-ea"/>
          <a:cs typeface="+mj-cs"/>
        </a:defRPr>
      </a:lvl1pPr>
    </p:titleStyle>
    <p:bodyStyle>
      <a:lvl1pPr marL="0">
        <a:defRPr>
          <a:latin typeface="+mn-lt"/>
          <a:ea typeface="+mn-ea"/>
          <a:cs typeface="+mn-cs"/>
        </a:defRPr>
      </a:lvl1pPr>
      <a:lvl2pPr marL="201808">
        <a:defRPr>
          <a:latin typeface="+mn-lt"/>
          <a:ea typeface="+mn-ea"/>
          <a:cs typeface="+mn-cs"/>
        </a:defRPr>
      </a:lvl2pPr>
      <a:lvl3pPr marL="403616">
        <a:defRPr>
          <a:latin typeface="+mn-lt"/>
          <a:ea typeface="+mn-ea"/>
          <a:cs typeface="+mn-cs"/>
        </a:defRPr>
      </a:lvl3pPr>
      <a:lvl4pPr marL="605424">
        <a:defRPr>
          <a:latin typeface="+mn-lt"/>
          <a:ea typeface="+mn-ea"/>
          <a:cs typeface="+mn-cs"/>
        </a:defRPr>
      </a:lvl4pPr>
      <a:lvl5pPr marL="807232">
        <a:defRPr>
          <a:latin typeface="+mn-lt"/>
          <a:ea typeface="+mn-ea"/>
          <a:cs typeface="+mn-cs"/>
        </a:defRPr>
      </a:lvl5pPr>
      <a:lvl6pPr marL="1009040">
        <a:defRPr>
          <a:latin typeface="+mn-lt"/>
          <a:ea typeface="+mn-ea"/>
          <a:cs typeface="+mn-cs"/>
        </a:defRPr>
      </a:lvl6pPr>
      <a:lvl7pPr marL="1210848">
        <a:defRPr>
          <a:latin typeface="+mn-lt"/>
          <a:ea typeface="+mn-ea"/>
          <a:cs typeface="+mn-cs"/>
        </a:defRPr>
      </a:lvl7pPr>
      <a:lvl8pPr marL="1412657">
        <a:defRPr>
          <a:latin typeface="+mn-lt"/>
          <a:ea typeface="+mn-ea"/>
          <a:cs typeface="+mn-cs"/>
        </a:defRPr>
      </a:lvl8pPr>
      <a:lvl9pPr marL="1614465">
        <a:defRPr>
          <a:latin typeface="+mn-lt"/>
          <a:ea typeface="+mn-ea"/>
          <a:cs typeface="+mn-cs"/>
        </a:defRPr>
      </a:lvl9pPr>
    </p:bodyStyle>
    <p:otherStyle>
      <a:lvl1pPr marL="0">
        <a:defRPr>
          <a:latin typeface="+mn-lt"/>
          <a:ea typeface="+mn-ea"/>
          <a:cs typeface="+mn-cs"/>
        </a:defRPr>
      </a:lvl1pPr>
      <a:lvl2pPr marL="201808">
        <a:defRPr>
          <a:latin typeface="+mn-lt"/>
          <a:ea typeface="+mn-ea"/>
          <a:cs typeface="+mn-cs"/>
        </a:defRPr>
      </a:lvl2pPr>
      <a:lvl3pPr marL="403616">
        <a:defRPr>
          <a:latin typeface="+mn-lt"/>
          <a:ea typeface="+mn-ea"/>
          <a:cs typeface="+mn-cs"/>
        </a:defRPr>
      </a:lvl3pPr>
      <a:lvl4pPr marL="605424">
        <a:defRPr>
          <a:latin typeface="+mn-lt"/>
          <a:ea typeface="+mn-ea"/>
          <a:cs typeface="+mn-cs"/>
        </a:defRPr>
      </a:lvl4pPr>
      <a:lvl5pPr marL="807232">
        <a:defRPr>
          <a:latin typeface="+mn-lt"/>
          <a:ea typeface="+mn-ea"/>
          <a:cs typeface="+mn-cs"/>
        </a:defRPr>
      </a:lvl5pPr>
      <a:lvl6pPr marL="1009040">
        <a:defRPr>
          <a:latin typeface="+mn-lt"/>
          <a:ea typeface="+mn-ea"/>
          <a:cs typeface="+mn-cs"/>
        </a:defRPr>
      </a:lvl6pPr>
      <a:lvl7pPr marL="1210848">
        <a:defRPr>
          <a:latin typeface="+mn-lt"/>
          <a:ea typeface="+mn-ea"/>
          <a:cs typeface="+mn-cs"/>
        </a:defRPr>
      </a:lvl7pPr>
      <a:lvl8pPr marL="1412657">
        <a:defRPr>
          <a:latin typeface="+mn-lt"/>
          <a:ea typeface="+mn-ea"/>
          <a:cs typeface="+mn-cs"/>
        </a:defRPr>
      </a:lvl8pPr>
      <a:lvl9pPr marL="1614465">
        <a:defRPr>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10698D0-616A-4261-9CEA-CA27B8C1DCF6}" type="datetimeFigureOut">
              <a:rPr lang="en-US" smtClean="0"/>
              <a:t>7/9/2022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FCDB425-F207-4973-99F7-B5382BF9A18A}" type="slidenum">
              <a:rPr lang="en-US" smtClean="0"/>
              <a:t>‹#›</a:t>
            </a:fld>
            <a:endParaRPr lang="en-US"/>
          </a:p>
        </p:txBody>
      </p:sp>
    </p:spTree>
    <p:extLst>
      <p:ext uri="{BB962C8B-B14F-4D97-AF65-F5344CB8AC3E}">
        <p14:creationId xmlns:p14="http://schemas.microsoft.com/office/powerpoint/2010/main" val="263448979"/>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1.xml"/><Relationship Id="rId6" Type="http://schemas.openxmlformats.org/officeDocument/2006/relationships/image" Target="../media/image22.jpeg"/><Relationship Id="rId5" Type="http://schemas.openxmlformats.org/officeDocument/2006/relationships/image" Target="../media/image21.jpeg"/><Relationship Id="rId10" Type="http://schemas.openxmlformats.org/officeDocument/2006/relationships/image" Target="../media/image26.jpeg"/><Relationship Id="rId4" Type="http://schemas.openxmlformats.org/officeDocument/2006/relationships/image" Target="../media/image20.jpeg"/><Relationship Id="rId9" Type="http://schemas.openxmlformats.org/officeDocument/2006/relationships/image" Target="../media/image25.png"/></Relationships>
</file>

<file path=ppt/slides/_rels/slide1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9.jpeg"/><Relationship Id="rId7"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21.xml"/><Relationship Id="rId6" Type="http://schemas.microsoft.com/office/2007/relationships/hdphoto" Target="../media/hdphoto1.wdp"/><Relationship Id="rId5" Type="http://schemas.openxmlformats.org/officeDocument/2006/relationships/image" Target="../media/image28.jpeg"/><Relationship Id="rId10" Type="http://schemas.openxmlformats.org/officeDocument/2006/relationships/image" Target="../media/image32.jpeg"/><Relationship Id="rId4" Type="http://schemas.openxmlformats.org/officeDocument/2006/relationships/image" Target="../media/image27.jpeg"/><Relationship Id="rId9" Type="http://schemas.openxmlformats.org/officeDocument/2006/relationships/image" Target="../media/image31.png"/></Relationships>
</file>

<file path=ppt/slides/_rels/slide12.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39.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image" Target="../media/image40.png"/></Relationships>
</file>

<file path=ppt/slides/_rels/slide1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39.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image" Target="../media/image40.png"/></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2.png"/><Relationship Id="rId7"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45.png"/><Relationship Id="rId5" Type="http://schemas.openxmlformats.org/officeDocument/2006/relationships/image" Target="../media/image44.jpeg"/><Relationship Id="rId4" Type="http://schemas.openxmlformats.org/officeDocument/2006/relationships/image" Target="../media/image43.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emf"/><Relationship Id="rId1" Type="http://schemas.openxmlformats.org/officeDocument/2006/relationships/slideLayout" Target="../slideLayouts/slideLayout46.xml"/><Relationship Id="rId4" Type="http://schemas.openxmlformats.org/officeDocument/2006/relationships/image" Target="../media/image50.emf"/></Relationships>
</file>

<file path=ppt/slides/_rels/slide19.xml.rels><?xml version="1.0" encoding="UTF-8" standalone="yes"?>
<Relationships xmlns="http://schemas.openxmlformats.org/package/2006/relationships"><Relationship Id="rId3" Type="http://schemas.openxmlformats.org/officeDocument/2006/relationships/hyperlink" Target="https://www.dewingit.net/learningitbydewingit/" TargetMode="External"/><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51.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4.jpeg"/><Relationship Id="rId5" Type="http://schemas.openxmlformats.org/officeDocument/2006/relationships/image" Target="../media/image9.pn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1.xml"/><Relationship Id="rId5" Type="http://schemas.openxmlformats.org/officeDocument/2006/relationships/image" Target="../media/image17.png"/><Relationship Id="rId4" Type="http://schemas.openxmlformats.org/officeDocument/2006/relationships/image" Target="../media/image16.emf"/></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396132" y="6573333"/>
            <a:ext cx="2747868" cy="246221"/>
          </a:xfrm>
          <a:prstGeom prst="rect">
            <a:avLst/>
          </a:prstGeom>
          <a:noFill/>
        </p:spPr>
        <p:txBody>
          <a:bodyPr wrap="non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ysClr val="window" lastClr="FFFFFF"/>
                </a:solidFill>
                <a:effectLst/>
                <a:uLnTx/>
                <a:uFillTx/>
              </a:rPr>
              <a:t>Microsoft Architecture &amp; Planning Framework</a:t>
            </a:r>
          </a:p>
        </p:txBody>
      </p:sp>
      <p:grpSp>
        <p:nvGrpSpPr>
          <p:cNvPr id="7" name="Group 6">
            <a:extLst>
              <a:ext uri="{FF2B5EF4-FFF2-40B4-BE49-F238E27FC236}">
                <a16:creationId xmlns:a16="http://schemas.microsoft.com/office/drawing/2014/main" id="{4FACB947-6A3D-24F2-AB68-40054D20D975}"/>
              </a:ext>
            </a:extLst>
          </p:cNvPr>
          <p:cNvGrpSpPr/>
          <p:nvPr/>
        </p:nvGrpSpPr>
        <p:grpSpPr>
          <a:xfrm>
            <a:off x="3465810" y="2166836"/>
            <a:ext cx="1962430" cy="1970157"/>
            <a:chOff x="3288257" y="1927139"/>
            <a:chExt cx="1962430" cy="1970157"/>
          </a:xfrm>
        </p:grpSpPr>
        <p:pic>
          <p:nvPicPr>
            <p:cNvPr id="3074" name="Picture 1"/>
            <p:cNvPicPr>
              <a:picLocks noChangeAspect="1" noChangeArrowheads="1"/>
            </p:cNvPicPr>
            <p:nvPr/>
          </p:nvPicPr>
          <p:blipFill rotWithShape="1">
            <a:blip r:embed="rId3" cstate="print">
              <a:alphaModFix amt="35000"/>
              <a:extLst>
                <a:ext uri="{28A0092B-C50C-407E-A947-70E740481C1C}">
                  <a14:useLocalDpi xmlns:a14="http://schemas.microsoft.com/office/drawing/2010/main" val="0"/>
                </a:ext>
              </a:extLst>
            </a:blip>
            <a:srcRect l="-1161" t="-1231" r="71063" b="1231"/>
            <a:stretch/>
          </p:blipFill>
          <p:spPr bwMode="auto">
            <a:xfrm>
              <a:off x="3288257" y="1927139"/>
              <a:ext cx="1962430" cy="1970157"/>
            </a:xfrm>
            <a:prstGeom prst="roundRect">
              <a:avLst>
                <a:gd name="adj" fmla="val 21714"/>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2" name="TextBox 1">
              <a:extLst>
                <a:ext uri="{FF2B5EF4-FFF2-40B4-BE49-F238E27FC236}">
                  <a16:creationId xmlns:a16="http://schemas.microsoft.com/office/drawing/2014/main" id="{840C3E8C-5288-22DB-0B79-F6CCA94D70DD}"/>
                </a:ext>
              </a:extLst>
            </p:cNvPr>
            <p:cNvSpPr txBox="1"/>
            <p:nvPr/>
          </p:nvSpPr>
          <p:spPr>
            <a:xfrm>
              <a:off x="3288257" y="2404385"/>
              <a:ext cx="1962430" cy="1015663"/>
            </a:xfrm>
            <a:prstGeom prst="rect">
              <a:avLst/>
            </a:prstGeom>
            <a:noFill/>
          </p:spPr>
          <p:txBody>
            <a:bodyPr wrap="square" rtlCol="0">
              <a:spAutoFit/>
            </a:bodyPr>
            <a:lstStyle/>
            <a:p>
              <a:pPr algn="ctr"/>
              <a:r>
                <a:rPr lang="en-US" sz="2000" dirty="0">
                  <a:solidFill>
                    <a:schemeClr val="bg1"/>
                  </a:solidFill>
                  <a:latin typeface="Orbitron" panose="02000000000000000000" pitchFamily="2" charset="0"/>
                  <a:ea typeface="Permanent Marker" panose="02000000000000000000" pitchFamily="2" charset="0"/>
                </a:rPr>
                <a:t>LearningIT </a:t>
              </a:r>
            </a:p>
            <a:p>
              <a:pPr algn="ctr"/>
              <a:r>
                <a:rPr lang="en-US" sz="2000" dirty="0">
                  <a:solidFill>
                    <a:schemeClr val="bg1"/>
                  </a:solidFill>
                  <a:latin typeface="Orbitron" panose="02000000000000000000" pitchFamily="2" charset="0"/>
                  <a:ea typeface="Permanent Marker" panose="02000000000000000000" pitchFamily="2" charset="0"/>
                </a:rPr>
                <a:t>By</a:t>
              </a:r>
            </a:p>
            <a:p>
              <a:pPr algn="ctr"/>
              <a:r>
                <a:rPr lang="en-US" sz="2000" dirty="0">
                  <a:solidFill>
                    <a:schemeClr val="bg1"/>
                  </a:solidFill>
                  <a:latin typeface="Orbitron" panose="02000000000000000000" pitchFamily="2" charset="0"/>
                  <a:ea typeface="Permanent Marker" panose="02000000000000000000" pitchFamily="2" charset="0"/>
                </a:rPr>
                <a:t>DewingIT</a:t>
              </a:r>
            </a:p>
          </p:txBody>
        </p:sp>
      </p:grpSp>
      <p:sp>
        <p:nvSpPr>
          <p:cNvPr id="8" name="TextBox 7">
            <a:extLst>
              <a:ext uri="{FF2B5EF4-FFF2-40B4-BE49-F238E27FC236}">
                <a16:creationId xmlns:a16="http://schemas.microsoft.com/office/drawing/2014/main" id="{7C564641-66AA-CA5D-13AD-2F170ACAE8C2}"/>
              </a:ext>
            </a:extLst>
          </p:cNvPr>
          <p:cNvSpPr txBox="1"/>
          <p:nvPr/>
        </p:nvSpPr>
        <p:spPr>
          <a:xfrm>
            <a:off x="1526271" y="5166804"/>
            <a:ext cx="6419244" cy="369332"/>
          </a:xfrm>
          <a:prstGeom prst="rect">
            <a:avLst/>
          </a:prstGeom>
          <a:noFill/>
        </p:spPr>
        <p:txBody>
          <a:bodyPr wrap="square" rtlCol="0">
            <a:spAutoFit/>
          </a:bodyPr>
          <a:lstStyle/>
          <a:p>
            <a:r>
              <a:rPr lang="en-US" b="1" u="sng" dirty="0"/>
              <a:t>Leadership Skill: </a:t>
            </a:r>
            <a:r>
              <a:rPr lang="en-US" dirty="0"/>
              <a:t>Communication with the BDN Framework</a:t>
            </a:r>
          </a:p>
        </p:txBody>
      </p:sp>
    </p:spTree>
    <p:extLst>
      <p:ext uri="{BB962C8B-B14F-4D97-AF65-F5344CB8AC3E}">
        <p14:creationId xmlns:p14="http://schemas.microsoft.com/office/powerpoint/2010/main" val="3517560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24840" y="2286000"/>
            <a:ext cx="7848600" cy="1754326"/>
          </a:xfrm>
          <a:prstGeom prst="rect">
            <a:avLst/>
          </a:prstGeom>
        </p:spPr>
        <p:txBody>
          <a:bodyPr wrap="square">
            <a:spAutoFit/>
          </a:bodyPr>
          <a:lstStyle/>
          <a:p>
            <a:pPr marL="171450" indent="-171450">
              <a:buFontTx/>
              <a:buChar char="-"/>
            </a:pPr>
            <a:r>
              <a:rPr lang="en-US" dirty="0">
                <a:solidFill>
                  <a:srgbClr val="FFFF99"/>
                </a:solidFill>
              </a:rPr>
              <a:t>Organize our planning efforts</a:t>
            </a:r>
          </a:p>
          <a:p>
            <a:pPr marL="171450" indent="-171450">
              <a:buFontTx/>
              <a:buChar char="-"/>
            </a:pPr>
            <a:r>
              <a:rPr lang="en-US" dirty="0">
                <a:solidFill>
                  <a:srgbClr val="FFFF99"/>
                </a:solidFill>
              </a:rPr>
              <a:t>Focus on what’s most important</a:t>
            </a:r>
          </a:p>
          <a:p>
            <a:pPr marL="171450" indent="-171450">
              <a:buFontTx/>
              <a:buChar char="-"/>
            </a:pPr>
            <a:r>
              <a:rPr lang="en-US" dirty="0">
                <a:solidFill>
                  <a:srgbClr val="FFFF99"/>
                </a:solidFill>
              </a:rPr>
              <a:t>Understand the reasons for change</a:t>
            </a:r>
          </a:p>
          <a:p>
            <a:pPr marL="171450" indent="-171450">
              <a:buFontTx/>
              <a:buChar char="-"/>
            </a:pPr>
            <a:r>
              <a:rPr lang="en-US" dirty="0">
                <a:solidFill>
                  <a:srgbClr val="FFFF99"/>
                </a:solidFill>
              </a:rPr>
              <a:t>Define measureable outcomes</a:t>
            </a:r>
          </a:p>
          <a:p>
            <a:pPr marL="171450" indent="-171450">
              <a:buFontTx/>
              <a:buChar char="-"/>
            </a:pPr>
            <a:r>
              <a:rPr lang="en-US" dirty="0">
                <a:solidFill>
                  <a:srgbClr val="FFFF99"/>
                </a:solidFill>
              </a:rPr>
              <a:t>Identify the highest impact of change (who, when, where)</a:t>
            </a:r>
          </a:p>
          <a:p>
            <a:pPr marL="171450" indent="-171450">
              <a:buFontTx/>
              <a:buChar char="-"/>
            </a:pPr>
            <a:r>
              <a:rPr lang="en-US" dirty="0">
                <a:solidFill>
                  <a:srgbClr val="FFFF99"/>
                </a:solidFill>
              </a:rPr>
              <a:t>Increase objectivity in decisions and actions</a:t>
            </a:r>
          </a:p>
        </p:txBody>
      </p:sp>
      <p:pic>
        <p:nvPicPr>
          <p:cNvPr id="67" name="Picture 4" descr="C:\Users\Kevin\AppData\Local\Microsoft\Windows\Temporary Internet Files\Content.IE5\6AJO3GIB\MP90044308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9600" y="76200"/>
            <a:ext cx="835368" cy="555928"/>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7" name="Text Placeholder 8"/>
          <p:cNvSpPr>
            <a:spLocks noGrp="1"/>
          </p:cNvSpPr>
          <p:nvPr>
            <p:ph type="body" idx="1"/>
          </p:nvPr>
        </p:nvSpPr>
        <p:spPr>
          <a:xfrm>
            <a:off x="76200" y="76200"/>
            <a:ext cx="8915400" cy="609600"/>
          </a:xfrm>
        </p:spPr>
        <p:txBody>
          <a:bodyPr anchor="ctr">
            <a:noAutofit/>
          </a:bodyPr>
          <a:lstStyle/>
          <a:p>
            <a:pPr marL="0" indent="0" algn="ctr">
              <a:buNone/>
            </a:pPr>
            <a:r>
              <a:rPr lang="en-US" sz="4000" dirty="0">
                <a:solidFill>
                  <a:schemeClr val="accent3">
                    <a:lumMod val="20000"/>
                    <a:lumOff val="80000"/>
                  </a:schemeClr>
                </a:solidFill>
                <a:effectLst/>
                <a:latin typeface="Bradley Hand ITC" pitchFamily="66" charset="0"/>
                <a:cs typeface="Arial" pitchFamily="34" charset="0"/>
              </a:rPr>
              <a:t>Benefits-Driven Network</a:t>
            </a:r>
          </a:p>
        </p:txBody>
      </p:sp>
      <p:sp>
        <p:nvSpPr>
          <p:cNvPr id="8" name="Rectangle 7"/>
          <p:cNvSpPr/>
          <p:nvPr/>
        </p:nvSpPr>
        <p:spPr>
          <a:xfrm>
            <a:off x="624840" y="1676400"/>
            <a:ext cx="2922595" cy="461665"/>
          </a:xfrm>
          <a:prstGeom prst="rect">
            <a:avLst/>
          </a:prstGeom>
        </p:spPr>
        <p:txBody>
          <a:bodyPr wrap="none">
            <a:spAutoFit/>
          </a:bodyPr>
          <a:lstStyle/>
          <a:p>
            <a:r>
              <a:rPr lang="en-US" sz="2400" dirty="0">
                <a:solidFill>
                  <a:schemeClr val="accent3">
                    <a:lumMod val="20000"/>
                    <a:lumOff val="80000"/>
                  </a:schemeClr>
                </a:solidFill>
              </a:rPr>
              <a:t>The BDN helps to…</a:t>
            </a:r>
          </a:p>
        </p:txBody>
      </p:sp>
      <p:pic>
        <p:nvPicPr>
          <p:cNvPr id="9275" name="Picture 59" descr="C:\Users\Kevin\AppData\Local\Microsoft\Windows\Temporary Internet Files\Content.IE5\16G91YQK\MP900284915[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5105400"/>
            <a:ext cx="1828800" cy="129539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9285" name="Picture 69" descr="C:\Users\Kevin\AppData\Local\Microsoft\Windows\Temporary Internet Files\Content.IE5\16G91YQK\MP900438755[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81200" y="5105400"/>
            <a:ext cx="1673352" cy="12954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9237" name="Picture 21" descr="C:\Users\Kevin\AppData\Local\Microsoft\Windows\Temporary Internet Files\Content.IE5\NRL317KT\MP900321197[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57600" y="5105400"/>
            <a:ext cx="990600" cy="12954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9250" name="Picture 34" descr="C:\Users\Kevin\AppData\Local\Microsoft\Windows\Temporary Internet Files\Content.IE5\29SPUE2Y\MC900441308[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37879" y="5105400"/>
            <a:ext cx="1280160" cy="12954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9247" name="Picture 31" descr="C:\Users\Kevin\AppData\Local\Microsoft\Windows\Temporary Internet Files\Content.IE5\16G91YQK\MP900401001[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13120" y="5105400"/>
            <a:ext cx="1143000" cy="12954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9232" name="Picture 16" descr="C:\Users\Kevin\AppData\Local\Microsoft\Windows\Temporary Internet Files\Content.IE5\29SPUE2Y\MP900402538[1].jpg"/>
          <p:cNvPicPr>
            <a:picLocks noChangeAspect="1" noChangeArrowheads="1"/>
          </p:cNvPicPr>
          <p:nvPr/>
        </p:nvPicPr>
        <p:blipFill>
          <a:blip r:embed="rId9" cstate="print"/>
          <a:stretch>
            <a:fillRect/>
          </a:stretch>
        </p:blipFill>
        <p:spPr bwMode="auto">
          <a:xfrm>
            <a:off x="7055644" y="5105400"/>
            <a:ext cx="1935956" cy="12954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9282" name="Picture 66" descr="C:\Users\Kevin\AppData\Local\Microsoft\Windows\Temporary Internet Files\Content.IE5\NRL317KT\MP900401479[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202180" y="1676400"/>
            <a:ext cx="3901440" cy="259994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34906297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
                                        <p:tgtEl>
                                          <p:spTgt spid="6">
                                            <p:txEl>
                                              <p:pRg st="0" end="0"/>
                                            </p:txEl>
                                          </p:spTgt>
                                        </p:tgtEl>
                                      </p:cBhvr>
                                    </p:animEffect>
                                  </p:childTnLst>
                                </p:cTn>
                              </p:par>
                              <p:par>
                                <p:cTn id="8" presetID="12" presetClass="entr" presetSubtype="8" fill="hold" nodeType="withEffect">
                                  <p:stCondLst>
                                    <p:cond delay="0"/>
                                  </p:stCondLst>
                                  <p:childTnLst>
                                    <p:set>
                                      <p:cBhvr>
                                        <p:cTn id="9" dur="1" fill="hold">
                                          <p:stCondLst>
                                            <p:cond delay="0"/>
                                          </p:stCondLst>
                                        </p:cTn>
                                        <p:tgtEl>
                                          <p:spTgt spid="9275"/>
                                        </p:tgtEl>
                                        <p:attrNameLst>
                                          <p:attrName>style.visibility</p:attrName>
                                        </p:attrNameLst>
                                      </p:cBhvr>
                                      <p:to>
                                        <p:strVal val="visible"/>
                                      </p:to>
                                    </p:set>
                                    <p:anim calcmode="lin" valueType="num">
                                      <p:cBhvr additive="base">
                                        <p:cTn id="10" dur="200"/>
                                        <p:tgtEl>
                                          <p:spTgt spid="9275"/>
                                        </p:tgtEl>
                                        <p:attrNameLst>
                                          <p:attrName>ppt_x</p:attrName>
                                        </p:attrNameLst>
                                      </p:cBhvr>
                                      <p:tavLst>
                                        <p:tav tm="0">
                                          <p:val>
                                            <p:strVal val="#ppt_x-#ppt_w"/>
                                          </p:val>
                                        </p:tav>
                                        <p:tav tm="100000">
                                          <p:val>
                                            <p:strVal val="#ppt_x"/>
                                          </p:val>
                                        </p:tav>
                                      </p:tavLst>
                                    </p:anim>
                                    <p:animEffect transition="in" filter="wipe(right)">
                                      <p:cBhvr>
                                        <p:cTn id="11" dur="200"/>
                                        <p:tgtEl>
                                          <p:spTgt spid="927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fade">
                                      <p:cBhvr>
                                        <p:cTn id="16" dur="200"/>
                                        <p:tgtEl>
                                          <p:spTgt spid="6">
                                            <p:txEl>
                                              <p:pRg st="1" end="1"/>
                                            </p:txEl>
                                          </p:spTgt>
                                        </p:tgtEl>
                                      </p:cBhvr>
                                    </p:animEffect>
                                  </p:childTnLst>
                                </p:cTn>
                              </p:par>
                              <p:par>
                                <p:cTn id="17" presetID="12" presetClass="entr" presetSubtype="8" fill="hold" nodeType="withEffect">
                                  <p:stCondLst>
                                    <p:cond delay="0"/>
                                  </p:stCondLst>
                                  <p:childTnLst>
                                    <p:set>
                                      <p:cBhvr>
                                        <p:cTn id="18" dur="1" fill="hold">
                                          <p:stCondLst>
                                            <p:cond delay="0"/>
                                          </p:stCondLst>
                                        </p:cTn>
                                        <p:tgtEl>
                                          <p:spTgt spid="9285"/>
                                        </p:tgtEl>
                                        <p:attrNameLst>
                                          <p:attrName>style.visibility</p:attrName>
                                        </p:attrNameLst>
                                      </p:cBhvr>
                                      <p:to>
                                        <p:strVal val="visible"/>
                                      </p:to>
                                    </p:set>
                                    <p:anim calcmode="lin" valueType="num">
                                      <p:cBhvr additive="base">
                                        <p:cTn id="19" dur="200"/>
                                        <p:tgtEl>
                                          <p:spTgt spid="9285"/>
                                        </p:tgtEl>
                                        <p:attrNameLst>
                                          <p:attrName>ppt_x</p:attrName>
                                        </p:attrNameLst>
                                      </p:cBhvr>
                                      <p:tavLst>
                                        <p:tav tm="0">
                                          <p:val>
                                            <p:strVal val="#ppt_x-#ppt_w"/>
                                          </p:val>
                                        </p:tav>
                                        <p:tav tm="100000">
                                          <p:val>
                                            <p:strVal val="#ppt_x"/>
                                          </p:val>
                                        </p:tav>
                                      </p:tavLst>
                                    </p:anim>
                                    <p:animEffect transition="in" filter="wipe(right)">
                                      <p:cBhvr>
                                        <p:cTn id="20" dur="200"/>
                                        <p:tgtEl>
                                          <p:spTgt spid="928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fade">
                                      <p:cBhvr>
                                        <p:cTn id="25" dur="200"/>
                                        <p:tgtEl>
                                          <p:spTgt spid="6">
                                            <p:txEl>
                                              <p:pRg st="2" end="2"/>
                                            </p:txEl>
                                          </p:spTgt>
                                        </p:tgtEl>
                                      </p:cBhvr>
                                    </p:animEffect>
                                  </p:childTnLst>
                                </p:cTn>
                              </p:par>
                              <p:par>
                                <p:cTn id="26" presetID="12" presetClass="entr" presetSubtype="8" fill="hold" nodeType="withEffect">
                                  <p:stCondLst>
                                    <p:cond delay="0"/>
                                  </p:stCondLst>
                                  <p:childTnLst>
                                    <p:set>
                                      <p:cBhvr>
                                        <p:cTn id="27" dur="1" fill="hold">
                                          <p:stCondLst>
                                            <p:cond delay="0"/>
                                          </p:stCondLst>
                                        </p:cTn>
                                        <p:tgtEl>
                                          <p:spTgt spid="9237"/>
                                        </p:tgtEl>
                                        <p:attrNameLst>
                                          <p:attrName>style.visibility</p:attrName>
                                        </p:attrNameLst>
                                      </p:cBhvr>
                                      <p:to>
                                        <p:strVal val="visible"/>
                                      </p:to>
                                    </p:set>
                                    <p:anim calcmode="lin" valueType="num">
                                      <p:cBhvr additive="base">
                                        <p:cTn id="28" dur="200"/>
                                        <p:tgtEl>
                                          <p:spTgt spid="9237"/>
                                        </p:tgtEl>
                                        <p:attrNameLst>
                                          <p:attrName>ppt_x</p:attrName>
                                        </p:attrNameLst>
                                      </p:cBhvr>
                                      <p:tavLst>
                                        <p:tav tm="0">
                                          <p:val>
                                            <p:strVal val="#ppt_x-#ppt_w"/>
                                          </p:val>
                                        </p:tav>
                                        <p:tav tm="100000">
                                          <p:val>
                                            <p:strVal val="#ppt_x"/>
                                          </p:val>
                                        </p:tav>
                                      </p:tavLst>
                                    </p:anim>
                                    <p:animEffect transition="in" filter="wipe(right)">
                                      <p:cBhvr>
                                        <p:cTn id="29" dur="200"/>
                                        <p:tgtEl>
                                          <p:spTgt spid="923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6">
                                            <p:txEl>
                                              <p:pRg st="3" end="3"/>
                                            </p:txEl>
                                          </p:spTgt>
                                        </p:tgtEl>
                                        <p:attrNameLst>
                                          <p:attrName>style.visibility</p:attrName>
                                        </p:attrNameLst>
                                      </p:cBhvr>
                                      <p:to>
                                        <p:strVal val="visible"/>
                                      </p:to>
                                    </p:set>
                                    <p:animEffect transition="in" filter="fade">
                                      <p:cBhvr>
                                        <p:cTn id="34" dur="200"/>
                                        <p:tgtEl>
                                          <p:spTgt spid="6">
                                            <p:txEl>
                                              <p:pRg st="3" end="3"/>
                                            </p:txEl>
                                          </p:spTgt>
                                        </p:tgtEl>
                                      </p:cBhvr>
                                    </p:animEffect>
                                  </p:childTnLst>
                                </p:cTn>
                              </p:par>
                              <p:par>
                                <p:cTn id="35" presetID="12" presetClass="entr" presetSubtype="8" fill="hold" nodeType="withEffect">
                                  <p:stCondLst>
                                    <p:cond delay="0"/>
                                  </p:stCondLst>
                                  <p:childTnLst>
                                    <p:set>
                                      <p:cBhvr>
                                        <p:cTn id="36" dur="1" fill="hold">
                                          <p:stCondLst>
                                            <p:cond delay="0"/>
                                          </p:stCondLst>
                                        </p:cTn>
                                        <p:tgtEl>
                                          <p:spTgt spid="9250"/>
                                        </p:tgtEl>
                                        <p:attrNameLst>
                                          <p:attrName>style.visibility</p:attrName>
                                        </p:attrNameLst>
                                      </p:cBhvr>
                                      <p:to>
                                        <p:strVal val="visible"/>
                                      </p:to>
                                    </p:set>
                                    <p:anim calcmode="lin" valueType="num">
                                      <p:cBhvr additive="base">
                                        <p:cTn id="37" dur="200"/>
                                        <p:tgtEl>
                                          <p:spTgt spid="9250"/>
                                        </p:tgtEl>
                                        <p:attrNameLst>
                                          <p:attrName>ppt_x</p:attrName>
                                        </p:attrNameLst>
                                      </p:cBhvr>
                                      <p:tavLst>
                                        <p:tav tm="0">
                                          <p:val>
                                            <p:strVal val="#ppt_x-#ppt_w"/>
                                          </p:val>
                                        </p:tav>
                                        <p:tav tm="100000">
                                          <p:val>
                                            <p:strVal val="#ppt_x"/>
                                          </p:val>
                                        </p:tav>
                                      </p:tavLst>
                                    </p:anim>
                                    <p:animEffect transition="in" filter="wipe(right)">
                                      <p:cBhvr>
                                        <p:cTn id="38" dur="200"/>
                                        <p:tgtEl>
                                          <p:spTgt spid="925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6">
                                            <p:txEl>
                                              <p:pRg st="4" end="4"/>
                                            </p:txEl>
                                          </p:spTgt>
                                        </p:tgtEl>
                                        <p:attrNameLst>
                                          <p:attrName>style.visibility</p:attrName>
                                        </p:attrNameLst>
                                      </p:cBhvr>
                                      <p:to>
                                        <p:strVal val="visible"/>
                                      </p:to>
                                    </p:set>
                                    <p:animEffect transition="in" filter="fade">
                                      <p:cBhvr>
                                        <p:cTn id="43" dur="200"/>
                                        <p:tgtEl>
                                          <p:spTgt spid="6">
                                            <p:txEl>
                                              <p:pRg st="4" end="4"/>
                                            </p:txEl>
                                          </p:spTgt>
                                        </p:tgtEl>
                                      </p:cBhvr>
                                    </p:animEffect>
                                  </p:childTnLst>
                                </p:cTn>
                              </p:par>
                              <p:par>
                                <p:cTn id="44" presetID="12" presetClass="entr" presetSubtype="8" fill="hold" nodeType="withEffect">
                                  <p:stCondLst>
                                    <p:cond delay="0"/>
                                  </p:stCondLst>
                                  <p:childTnLst>
                                    <p:set>
                                      <p:cBhvr>
                                        <p:cTn id="45" dur="1" fill="hold">
                                          <p:stCondLst>
                                            <p:cond delay="0"/>
                                          </p:stCondLst>
                                        </p:cTn>
                                        <p:tgtEl>
                                          <p:spTgt spid="9247"/>
                                        </p:tgtEl>
                                        <p:attrNameLst>
                                          <p:attrName>style.visibility</p:attrName>
                                        </p:attrNameLst>
                                      </p:cBhvr>
                                      <p:to>
                                        <p:strVal val="visible"/>
                                      </p:to>
                                    </p:set>
                                    <p:anim calcmode="lin" valueType="num">
                                      <p:cBhvr additive="base">
                                        <p:cTn id="46" dur="200"/>
                                        <p:tgtEl>
                                          <p:spTgt spid="9247"/>
                                        </p:tgtEl>
                                        <p:attrNameLst>
                                          <p:attrName>ppt_x</p:attrName>
                                        </p:attrNameLst>
                                      </p:cBhvr>
                                      <p:tavLst>
                                        <p:tav tm="0">
                                          <p:val>
                                            <p:strVal val="#ppt_x-#ppt_w"/>
                                          </p:val>
                                        </p:tav>
                                        <p:tav tm="100000">
                                          <p:val>
                                            <p:strVal val="#ppt_x"/>
                                          </p:val>
                                        </p:tav>
                                      </p:tavLst>
                                    </p:anim>
                                    <p:animEffect transition="in" filter="wipe(right)">
                                      <p:cBhvr>
                                        <p:cTn id="47" dur="200"/>
                                        <p:tgtEl>
                                          <p:spTgt spid="924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
                                            <p:txEl>
                                              <p:pRg st="5" end="5"/>
                                            </p:txEl>
                                          </p:spTgt>
                                        </p:tgtEl>
                                        <p:attrNameLst>
                                          <p:attrName>style.visibility</p:attrName>
                                        </p:attrNameLst>
                                      </p:cBhvr>
                                      <p:to>
                                        <p:strVal val="visible"/>
                                      </p:to>
                                    </p:set>
                                    <p:animEffect transition="in" filter="fade">
                                      <p:cBhvr>
                                        <p:cTn id="52" dur="200"/>
                                        <p:tgtEl>
                                          <p:spTgt spid="6">
                                            <p:txEl>
                                              <p:pRg st="5" end="5"/>
                                            </p:txEl>
                                          </p:spTgt>
                                        </p:tgtEl>
                                      </p:cBhvr>
                                    </p:animEffect>
                                  </p:childTnLst>
                                </p:cTn>
                              </p:par>
                              <p:par>
                                <p:cTn id="53" presetID="12" presetClass="entr" presetSubtype="8" fill="hold" nodeType="withEffect">
                                  <p:stCondLst>
                                    <p:cond delay="0"/>
                                  </p:stCondLst>
                                  <p:childTnLst>
                                    <p:set>
                                      <p:cBhvr>
                                        <p:cTn id="54" dur="1" fill="hold">
                                          <p:stCondLst>
                                            <p:cond delay="0"/>
                                          </p:stCondLst>
                                        </p:cTn>
                                        <p:tgtEl>
                                          <p:spTgt spid="9232"/>
                                        </p:tgtEl>
                                        <p:attrNameLst>
                                          <p:attrName>style.visibility</p:attrName>
                                        </p:attrNameLst>
                                      </p:cBhvr>
                                      <p:to>
                                        <p:strVal val="visible"/>
                                      </p:to>
                                    </p:set>
                                    <p:anim calcmode="lin" valueType="num">
                                      <p:cBhvr additive="base">
                                        <p:cTn id="55" dur="200"/>
                                        <p:tgtEl>
                                          <p:spTgt spid="9232"/>
                                        </p:tgtEl>
                                        <p:attrNameLst>
                                          <p:attrName>ppt_x</p:attrName>
                                        </p:attrNameLst>
                                      </p:cBhvr>
                                      <p:tavLst>
                                        <p:tav tm="0">
                                          <p:val>
                                            <p:strVal val="#ppt_x-#ppt_w"/>
                                          </p:val>
                                        </p:tav>
                                        <p:tav tm="100000">
                                          <p:val>
                                            <p:strVal val="#ppt_x"/>
                                          </p:val>
                                        </p:tav>
                                      </p:tavLst>
                                    </p:anim>
                                    <p:animEffect transition="in" filter="wipe(right)">
                                      <p:cBhvr>
                                        <p:cTn id="56" dur="200"/>
                                        <p:tgtEl>
                                          <p:spTgt spid="9232"/>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nodeType="clickEffect">
                                  <p:stCondLst>
                                    <p:cond delay="0"/>
                                  </p:stCondLst>
                                  <p:childTnLst>
                                    <p:set>
                                      <p:cBhvr>
                                        <p:cTn id="60" dur="1" fill="hold">
                                          <p:stCondLst>
                                            <p:cond delay="0"/>
                                          </p:stCondLst>
                                        </p:cTn>
                                        <p:tgtEl>
                                          <p:spTgt spid="9282"/>
                                        </p:tgtEl>
                                        <p:attrNameLst>
                                          <p:attrName>style.visibility</p:attrName>
                                        </p:attrNameLst>
                                      </p:cBhvr>
                                      <p:to>
                                        <p:strVal val="visible"/>
                                      </p:to>
                                    </p:set>
                                    <p:anim calcmode="lin" valueType="num">
                                      <p:cBhvr>
                                        <p:cTn id="61" dur="200" fill="hold"/>
                                        <p:tgtEl>
                                          <p:spTgt spid="9282"/>
                                        </p:tgtEl>
                                        <p:attrNameLst>
                                          <p:attrName>ppt_w</p:attrName>
                                        </p:attrNameLst>
                                      </p:cBhvr>
                                      <p:tavLst>
                                        <p:tav tm="0">
                                          <p:val>
                                            <p:fltVal val="0"/>
                                          </p:val>
                                        </p:tav>
                                        <p:tav tm="100000">
                                          <p:val>
                                            <p:strVal val="#ppt_w"/>
                                          </p:val>
                                        </p:tav>
                                      </p:tavLst>
                                    </p:anim>
                                    <p:anim calcmode="lin" valueType="num">
                                      <p:cBhvr>
                                        <p:cTn id="62" dur="200" fill="hold"/>
                                        <p:tgtEl>
                                          <p:spTgt spid="9282"/>
                                        </p:tgtEl>
                                        <p:attrNameLst>
                                          <p:attrName>ppt_h</p:attrName>
                                        </p:attrNameLst>
                                      </p:cBhvr>
                                      <p:tavLst>
                                        <p:tav tm="0">
                                          <p:val>
                                            <p:fltVal val="0"/>
                                          </p:val>
                                        </p:tav>
                                        <p:tav tm="100000">
                                          <p:val>
                                            <p:strVal val="#ppt_h"/>
                                          </p:val>
                                        </p:tav>
                                      </p:tavLst>
                                    </p:anim>
                                    <p:animEffect transition="in" filter="fade">
                                      <p:cBhvr>
                                        <p:cTn id="63" dur="200"/>
                                        <p:tgtEl>
                                          <p:spTgt spid="9282"/>
                                        </p:tgtEl>
                                      </p:cBhvr>
                                    </p:animEffect>
                                  </p:childTnLst>
                                </p:cTn>
                              </p:par>
                              <p:par>
                                <p:cTn id="64" presetID="9" presetClass="emph" presetSubtype="0" grpId="0" nodeType="withEffect">
                                  <p:stCondLst>
                                    <p:cond delay="0"/>
                                  </p:stCondLst>
                                  <p:childTnLst>
                                    <p:set>
                                      <p:cBhvr rctx="PPT">
                                        <p:cTn id="65" dur="indefinite"/>
                                        <p:tgtEl>
                                          <p:spTgt spid="8"/>
                                        </p:tgtEl>
                                        <p:attrNameLst>
                                          <p:attrName>style.opacity</p:attrName>
                                        </p:attrNameLst>
                                      </p:cBhvr>
                                      <p:to>
                                        <p:strVal val="0.25"/>
                                      </p:to>
                                    </p:set>
                                    <p:animEffect filter="image" prLst="opacity: 0.25">
                                      <p:cBhvr rctx="IE">
                                        <p:cTn id="66" dur="indefinite"/>
                                        <p:tgtEl>
                                          <p:spTgt spid="8"/>
                                        </p:tgtEl>
                                      </p:cBhvr>
                                    </p:animEffect>
                                  </p:childTnLst>
                                </p:cTn>
                              </p:par>
                              <p:par>
                                <p:cTn id="67" presetID="9" presetClass="emph" presetSubtype="0" grpId="1" nodeType="withEffect">
                                  <p:stCondLst>
                                    <p:cond delay="0"/>
                                  </p:stCondLst>
                                  <p:childTnLst>
                                    <p:set>
                                      <p:cBhvr rctx="PPT">
                                        <p:cTn id="68" dur="indefinite"/>
                                        <p:tgtEl>
                                          <p:spTgt spid="6">
                                            <p:txEl>
                                              <p:pRg st="0" end="0"/>
                                            </p:txEl>
                                          </p:spTgt>
                                        </p:tgtEl>
                                        <p:attrNameLst>
                                          <p:attrName>style.opacity</p:attrName>
                                        </p:attrNameLst>
                                      </p:cBhvr>
                                      <p:to>
                                        <p:strVal val="0.25"/>
                                      </p:to>
                                    </p:set>
                                    <p:animEffect filter="image" prLst="opacity: 0.25">
                                      <p:cBhvr rctx="IE">
                                        <p:cTn id="69" dur="indefinite"/>
                                        <p:tgtEl>
                                          <p:spTgt spid="6">
                                            <p:txEl>
                                              <p:pRg st="0" end="0"/>
                                            </p:txEl>
                                          </p:spTgt>
                                        </p:tgtEl>
                                      </p:cBhvr>
                                    </p:animEffect>
                                  </p:childTnLst>
                                </p:cTn>
                              </p:par>
                              <p:par>
                                <p:cTn id="70" presetID="9" presetClass="emph" presetSubtype="0" grpId="1" nodeType="withEffect">
                                  <p:stCondLst>
                                    <p:cond delay="0"/>
                                  </p:stCondLst>
                                  <p:childTnLst>
                                    <p:set>
                                      <p:cBhvr rctx="PPT">
                                        <p:cTn id="71" dur="indefinite"/>
                                        <p:tgtEl>
                                          <p:spTgt spid="6">
                                            <p:txEl>
                                              <p:pRg st="1" end="1"/>
                                            </p:txEl>
                                          </p:spTgt>
                                        </p:tgtEl>
                                        <p:attrNameLst>
                                          <p:attrName>style.opacity</p:attrName>
                                        </p:attrNameLst>
                                      </p:cBhvr>
                                      <p:to>
                                        <p:strVal val="0.25"/>
                                      </p:to>
                                    </p:set>
                                    <p:animEffect filter="image" prLst="opacity: 0.25">
                                      <p:cBhvr rctx="IE">
                                        <p:cTn id="72" dur="indefinite"/>
                                        <p:tgtEl>
                                          <p:spTgt spid="6">
                                            <p:txEl>
                                              <p:pRg st="1" end="1"/>
                                            </p:txEl>
                                          </p:spTgt>
                                        </p:tgtEl>
                                      </p:cBhvr>
                                    </p:animEffect>
                                  </p:childTnLst>
                                </p:cTn>
                              </p:par>
                              <p:par>
                                <p:cTn id="73" presetID="9" presetClass="emph" presetSubtype="0" grpId="1" nodeType="withEffect">
                                  <p:stCondLst>
                                    <p:cond delay="0"/>
                                  </p:stCondLst>
                                  <p:childTnLst>
                                    <p:set>
                                      <p:cBhvr rctx="PPT">
                                        <p:cTn id="74" dur="indefinite"/>
                                        <p:tgtEl>
                                          <p:spTgt spid="6">
                                            <p:txEl>
                                              <p:pRg st="2" end="2"/>
                                            </p:txEl>
                                          </p:spTgt>
                                        </p:tgtEl>
                                        <p:attrNameLst>
                                          <p:attrName>style.opacity</p:attrName>
                                        </p:attrNameLst>
                                      </p:cBhvr>
                                      <p:to>
                                        <p:strVal val="0.25"/>
                                      </p:to>
                                    </p:set>
                                    <p:animEffect filter="image" prLst="opacity: 0.25">
                                      <p:cBhvr rctx="IE">
                                        <p:cTn id="75" dur="indefinite"/>
                                        <p:tgtEl>
                                          <p:spTgt spid="6">
                                            <p:txEl>
                                              <p:pRg st="2" end="2"/>
                                            </p:txEl>
                                          </p:spTgt>
                                        </p:tgtEl>
                                      </p:cBhvr>
                                    </p:animEffect>
                                  </p:childTnLst>
                                </p:cTn>
                              </p:par>
                              <p:par>
                                <p:cTn id="76" presetID="9" presetClass="emph" presetSubtype="0" grpId="1" nodeType="withEffect">
                                  <p:stCondLst>
                                    <p:cond delay="0"/>
                                  </p:stCondLst>
                                  <p:childTnLst>
                                    <p:set>
                                      <p:cBhvr rctx="PPT">
                                        <p:cTn id="77" dur="indefinite"/>
                                        <p:tgtEl>
                                          <p:spTgt spid="6">
                                            <p:txEl>
                                              <p:pRg st="3" end="3"/>
                                            </p:txEl>
                                          </p:spTgt>
                                        </p:tgtEl>
                                        <p:attrNameLst>
                                          <p:attrName>style.opacity</p:attrName>
                                        </p:attrNameLst>
                                      </p:cBhvr>
                                      <p:to>
                                        <p:strVal val="0.25"/>
                                      </p:to>
                                    </p:set>
                                    <p:animEffect filter="image" prLst="opacity: 0.25">
                                      <p:cBhvr rctx="IE">
                                        <p:cTn id="78" dur="indefinite"/>
                                        <p:tgtEl>
                                          <p:spTgt spid="6">
                                            <p:txEl>
                                              <p:pRg st="3" end="3"/>
                                            </p:txEl>
                                          </p:spTgt>
                                        </p:tgtEl>
                                      </p:cBhvr>
                                    </p:animEffect>
                                  </p:childTnLst>
                                </p:cTn>
                              </p:par>
                              <p:par>
                                <p:cTn id="79" presetID="9" presetClass="emph" presetSubtype="0" grpId="1" nodeType="withEffect">
                                  <p:stCondLst>
                                    <p:cond delay="0"/>
                                  </p:stCondLst>
                                  <p:childTnLst>
                                    <p:set>
                                      <p:cBhvr rctx="PPT">
                                        <p:cTn id="80" dur="indefinite"/>
                                        <p:tgtEl>
                                          <p:spTgt spid="6">
                                            <p:txEl>
                                              <p:pRg st="4" end="4"/>
                                            </p:txEl>
                                          </p:spTgt>
                                        </p:tgtEl>
                                        <p:attrNameLst>
                                          <p:attrName>style.opacity</p:attrName>
                                        </p:attrNameLst>
                                      </p:cBhvr>
                                      <p:to>
                                        <p:strVal val="0.25"/>
                                      </p:to>
                                    </p:set>
                                    <p:animEffect filter="image" prLst="opacity: 0.25">
                                      <p:cBhvr rctx="IE">
                                        <p:cTn id="81" dur="indefinite"/>
                                        <p:tgtEl>
                                          <p:spTgt spid="6">
                                            <p:txEl>
                                              <p:pRg st="4" end="4"/>
                                            </p:txEl>
                                          </p:spTgt>
                                        </p:tgtEl>
                                      </p:cBhvr>
                                    </p:animEffect>
                                  </p:childTnLst>
                                </p:cTn>
                              </p:par>
                              <p:par>
                                <p:cTn id="82" presetID="9" presetClass="emph" presetSubtype="0" grpId="1" nodeType="withEffect">
                                  <p:stCondLst>
                                    <p:cond delay="0"/>
                                  </p:stCondLst>
                                  <p:childTnLst>
                                    <p:set>
                                      <p:cBhvr rctx="PPT">
                                        <p:cTn id="83" dur="indefinite"/>
                                        <p:tgtEl>
                                          <p:spTgt spid="6">
                                            <p:txEl>
                                              <p:pRg st="5" end="5"/>
                                            </p:txEl>
                                          </p:spTgt>
                                        </p:tgtEl>
                                        <p:attrNameLst>
                                          <p:attrName>style.opacity</p:attrName>
                                        </p:attrNameLst>
                                      </p:cBhvr>
                                      <p:to>
                                        <p:strVal val="0.25"/>
                                      </p:to>
                                    </p:set>
                                    <p:animEffect filter="image" prLst="opacity: 0.25">
                                      <p:cBhvr rctx="IE">
                                        <p:cTn id="84" dur="indefinite"/>
                                        <p:tgtEl>
                                          <p:spTgt spid="6">
                                            <p:txEl>
                                              <p:pRg st="5" end="5"/>
                                            </p:txEl>
                                          </p:spTgt>
                                        </p:tgtEl>
                                      </p:cBhvr>
                                    </p:animEffect>
                                  </p:childTnLst>
                                </p:cTn>
                              </p:par>
                              <p:par>
                                <p:cTn id="85" presetID="9" presetClass="emph" presetSubtype="0" nodeType="withEffect">
                                  <p:stCondLst>
                                    <p:cond delay="0"/>
                                  </p:stCondLst>
                                  <p:childTnLst>
                                    <p:set>
                                      <p:cBhvr rctx="PPT">
                                        <p:cTn id="86" dur="indefinite"/>
                                        <p:tgtEl>
                                          <p:spTgt spid="9275"/>
                                        </p:tgtEl>
                                        <p:attrNameLst>
                                          <p:attrName>style.opacity</p:attrName>
                                        </p:attrNameLst>
                                      </p:cBhvr>
                                      <p:to>
                                        <p:strVal val="0.25"/>
                                      </p:to>
                                    </p:set>
                                    <p:animEffect filter="image" prLst="opacity: 0.25">
                                      <p:cBhvr rctx="IE">
                                        <p:cTn id="87" dur="indefinite"/>
                                        <p:tgtEl>
                                          <p:spTgt spid="9275"/>
                                        </p:tgtEl>
                                      </p:cBhvr>
                                    </p:animEffect>
                                  </p:childTnLst>
                                </p:cTn>
                              </p:par>
                              <p:par>
                                <p:cTn id="88" presetID="9" presetClass="emph" presetSubtype="0" nodeType="withEffect">
                                  <p:stCondLst>
                                    <p:cond delay="0"/>
                                  </p:stCondLst>
                                  <p:childTnLst>
                                    <p:set>
                                      <p:cBhvr rctx="PPT">
                                        <p:cTn id="89" dur="indefinite"/>
                                        <p:tgtEl>
                                          <p:spTgt spid="9237"/>
                                        </p:tgtEl>
                                        <p:attrNameLst>
                                          <p:attrName>style.opacity</p:attrName>
                                        </p:attrNameLst>
                                      </p:cBhvr>
                                      <p:to>
                                        <p:strVal val="0.25"/>
                                      </p:to>
                                    </p:set>
                                    <p:animEffect filter="image" prLst="opacity: 0.25">
                                      <p:cBhvr rctx="IE">
                                        <p:cTn id="90" dur="indefinite"/>
                                        <p:tgtEl>
                                          <p:spTgt spid="9237"/>
                                        </p:tgtEl>
                                      </p:cBhvr>
                                    </p:animEffect>
                                  </p:childTnLst>
                                </p:cTn>
                              </p:par>
                              <p:par>
                                <p:cTn id="91" presetID="9" presetClass="emph" presetSubtype="0" nodeType="withEffect">
                                  <p:stCondLst>
                                    <p:cond delay="0"/>
                                  </p:stCondLst>
                                  <p:childTnLst>
                                    <p:set>
                                      <p:cBhvr rctx="PPT">
                                        <p:cTn id="92" dur="indefinite"/>
                                        <p:tgtEl>
                                          <p:spTgt spid="9285"/>
                                        </p:tgtEl>
                                        <p:attrNameLst>
                                          <p:attrName>style.opacity</p:attrName>
                                        </p:attrNameLst>
                                      </p:cBhvr>
                                      <p:to>
                                        <p:strVal val="0.25"/>
                                      </p:to>
                                    </p:set>
                                    <p:animEffect filter="image" prLst="opacity: 0.25">
                                      <p:cBhvr rctx="IE">
                                        <p:cTn id="93" dur="indefinite"/>
                                        <p:tgtEl>
                                          <p:spTgt spid="9285"/>
                                        </p:tgtEl>
                                      </p:cBhvr>
                                    </p:animEffect>
                                  </p:childTnLst>
                                </p:cTn>
                              </p:par>
                              <p:par>
                                <p:cTn id="94" presetID="9" presetClass="emph" presetSubtype="0" nodeType="withEffect">
                                  <p:stCondLst>
                                    <p:cond delay="0"/>
                                  </p:stCondLst>
                                  <p:childTnLst>
                                    <p:set>
                                      <p:cBhvr rctx="PPT">
                                        <p:cTn id="95" dur="indefinite"/>
                                        <p:tgtEl>
                                          <p:spTgt spid="9250"/>
                                        </p:tgtEl>
                                        <p:attrNameLst>
                                          <p:attrName>style.opacity</p:attrName>
                                        </p:attrNameLst>
                                      </p:cBhvr>
                                      <p:to>
                                        <p:strVal val="0.25"/>
                                      </p:to>
                                    </p:set>
                                    <p:animEffect filter="image" prLst="opacity: 0.25">
                                      <p:cBhvr rctx="IE">
                                        <p:cTn id="96" dur="indefinite"/>
                                        <p:tgtEl>
                                          <p:spTgt spid="9250"/>
                                        </p:tgtEl>
                                      </p:cBhvr>
                                    </p:animEffect>
                                  </p:childTnLst>
                                </p:cTn>
                              </p:par>
                              <p:par>
                                <p:cTn id="97" presetID="9" presetClass="emph" presetSubtype="0" nodeType="withEffect">
                                  <p:stCondLst>
                                    <p:cond delay="0"/>
                                  </p:stCondLst>
                                  <p:childTnLst>
                                    <p:set>
                                      <p:cBhvr rctx="PPT">
                                        <p:cTn id="98" dur="indefinite"/>
                                        <p:tgtEl>
                                          <p:spTgt spid="9247"/>
                                        </p:tgtEl>
                                        <p:attrNameLst>
                                          <p:attrName>style.opacity</p:attrName>
                                        </p:attrNameLst>
                                      </p:cBhvr>
                                      <p:to>
                                        <p:strVal val="0.25"/>
                                      </p:to>
                                    </p:set>
                                    <p:animEffect filter="image" prLst="opacity: 0.25">
                                      <p:cBhvr rctx="IE">
                                        <p:cTn id="99" dur="indefinite"/>
                                        <p:tgtEl>
                                          <p:spTgt spid="9247"/>
                                        </p:tgtEl>
                                      </p:cBhvr>
                                    </p:animEffect>
                                  </p:childTnLst>
                                </p:cTn>
                              </p:par>
                              <p:par>
                                <p:cTn id="100" presetID="9" presetClass="emph" presetSubtype="0" nodeType="withEffect">
                                  <p:stCondLst>
                                    <p:cond delay="0"/>
                                  </p:stCondLst>
                                  <p:childTnLst>
                                    <p:set>
                                      <p:cBhvr rctx="PPT">
                                        <p:cTn id="101" dur="indefinite"/>
                                        <p:tgtEl>
                                          <p:spTgt spid="9232"/>
                                        </p:tgtEl>
                                        <p:attrNameLst>
                                          <p:attrName>style.opacity</p:attrName>
                                        </p:attrNameLst>
                                      </p:cBhvr>
                                      <p:to>
                                        <p:strVal val="0.25"/>
                                      </p:to>
                                    </p:set>
                                    <p:animEffect filter="image" prLst="opacity: 0.25">
                                      <p:cBhvr rctx="IE">
                                        <p:cTn id="102" dur="indefinite"/>
                                        <p:tgtEl>
                                          <p:spTgt spid="92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6" grpId="1" build="allAtOnce"/>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10538059"/>
              </p:ext>
            </p:extLst>
          </p:nvPr>
        </p:nvGraphicFramePr>
        <p:xfrm>
          <a:off x="356570" y="657528"/>
          <a:ext cx="8708401" cy="952501"/>
        </p:xfrm>
        <a:graphic>
          <a:graphicData uri="http://schemas.openxmlformats.org/drawingml/2006/table">
            <a:tbl>
              <a:tblPr>
                <a:tableStyleId>{616DA210-FB5B-4158-B5E0-FEB733F419BA}</a:tableStyleId>
              </a:tblPr>
              <a:tblGrid>
                <a:gridCol w="1172558">
                  <a:extLst>
                    <a:ext uri="{9D8B030D-6E8A-4147-A177-3AD203B41FA5}">
                      <a16:colId xmlns:a16="http://schemas.microsoft.com/office/drawing/2014/main" val="20000"/>
                    </a:ext>
                  </a:extLst>
                </a:gridCol>
                <a:gridCol w="2441747">
                  <a:extLst>
                    <a:ext uri="{9D8B030D-6E8A-4147-A177-3AD203B41FA5}">
                      <a16:colId xmlns:a16="http://schemas.microsoft.com/office/drawing/2014/main" val="20001"/>
                    </a:ext>
                  </a:extLst>
                </a:gridCol>
                <a:gridCol w="5094096">
                  <a:extLst>
                    <a:ext uri="{9D8B030D-6E8A-4147-A177-3AD203B41FA5}">
                      <a16:colId xmlns:a16="http://schemas.microsoft.com/office/drawing/2014/main" val="20002"/>
                    </a:ext>
                  </a:extLst>
                </a:gridCol>
              </a:tblGrid>
              <a:tr h="952501">
                <a:tc>
                  <a:txBody>
                    <a:bodyPr/>
                    <a:lstStyle/>
                    <a:p>
                      <a:endParaRPr lang="en-US"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800" dirty="0">
                          <a:solidFill>
                            <a:srgbClr val="FFFF00"/>
                          </a:solidFill>
                        </a:rPr>
                        <a:t>Drivers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solidFill>
                          <a:effectLst/>
                          <a:uLnTx/>
                          <a:uFillTx/>
                        </a:rPr>
                        <a:t>What is causing the change? What is the pain forcing change?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162323727"/>
              </p:ext>
            </p:extLst>
          </p:nvPr>
        </p:nvGraphicFramePr>
        <p:xfrm>
          <a:off x="356570" y="1618244"/>
          <a:ext cx="8708400" cy="952501"/>
        </p:xfrm>
        <a:graphic>
          <a:graphicData uri="http://schemas.openxmlformats.org/drawingml/2006/table">
            <a:tbl>
              <a:tblPr>
                <a:tableStyleId>{616DA210-FB5B-4158-B5E0-FEB733F419BA}</a:tableStyleId>
              </a:tblPr>
              <a:tblGrid>
                <a:gridCol w="1172558">
                  <a:extLst>
                    <a:ext uri="{9D8B030D-6E8A-4147-A177-3AD203B41FA5}">
                      <a16:colId xmlns:a16="http://schemas.microsoft.com/office/drawing/2014/main" val="20000"/>
                    </a:ext>
                  </a:extLst>
                </a:gridCol>
                <a:gridCol w="2441747">
                  <a:extLst>
                    <a:ext uri="{9D8B030D-6E8A-4147-A177-3AD203B41FA5}">
                      <a16:colId xmlns:a16="http://schemas.microsoft.com/office/drawing/2014/main" val="20001"/>
                    </a:ext>
                  </a:extLst>
                </a:gridCol>
                <a:gridCol w="5094095">
                  <a:extLst>
                    <a:ext uri="{9D8B030D-6E8A-4147-A177-3AD203B41FA5}">
                      <a16:colId xmlns:a16="http://schemas.microsoft.com/office/drawing/2014/main" val="20002"/>
                    </a:ext>
                  </a:extLst>
                </a:gridCol>
              </a:tblGrid>
              <a:tr h="952501">
                <a:tc>
                  <a:txBody>
                    <a:bodyPr/>
                    <a:lstStyle/>
                    <a:p>
                      <a:endParaRPr lang="en-US"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800" baseline="0" dirty="0">
                          <a:solidFill>
                            <a:srgbClr val="FFFF00"/>
                          </a:solidFill>
                        </a:rPr>
                        <a:t>Objectives</a:t>
                      </a:r>
                      <a:endParaRPr lang="en-US" sz="2800" dirty="0">
                        <a:solidFill>
                          <a:srgbClr val="FFFF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What is the desired future state or goal?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517073450"/>
              </p:ext>
            </p:extLst>
          </p:nvPr>
        </p:nvGraphicFramePr>
        <p:xfrm>
          <a:off x="356572" y="2578960"/>
          <a:ext cx="8708397" cy="952501"/>
        </p:xfrm>
        <a:graphic>
          <a:graphicData uri="http://schemas.openxmlformats.org/drawingml/2006/table">
            <a:tbl>
              <a:tblPr>
                <a:tableStyleId>{616DA210-FB5B-4158-B5E0-FEB733F419BA}</a:tableStyleId>
              </a:tblPr>
              <a:tblGrid>
                <a:gridCol w="1172558">
                  <a:extLst>
                    <a:ext uri="{9D8B030D-6E8A-4147-A177-3AD203B41FA5}">
                      <a16:colId xmlns:a16="http://schemas.microsoft.com/office/drawing/2014/main" val="20000"/>
                    </a:ext>
                  </a:extLst>
                </a:gridCol>
                <a:gridCol w="2441278">
                  <a:extLst>
                    <a:ext uri="{9D8B030D-6E8A-4147-A177-3AD203B41FA5}">
                      <a16:colId xmlns:a16="http://schemas.microsoft.com/office/drawing/2014/main" val="20001"/>
                    </a:ext>
                  </a:extLst>
                </a:gridCol>
                <a:gridCol w="5094561">
                  <a:extLst>
                    <a:ext uri="{9D8B030D-6E8A-4147-A177-3AD203B41FA5}">
                      <a16:colId xmlns:a16="http://schemas.microsoft.com/office/drawing/2014/main" val="20002"/>
                    </a:ext>
                  </a:extLst>
                </a:gridCol>
              </a:tblGrid>
              <a:tr h="952501">
                <a:tc>
                  <a:txBody>
                    <a:bodyPr/>
                    <a:lstStyle/>
                    <a:p>
                      <a:endParaRPr lang="en-US"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800" dirty="0">
                          <a:solidFill>
                            <a:srgbClr val="FFFF00"/>
                          </a:solidFill>
                        </a:rPr>
                        <a:t>Benefits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What advantages or value will be realized?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What measure will determine success?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736937106"/>
              </p:ext>
            </p:extLst>
          </p:nvPr>
        </p:nvGraphicFramePr>
        <p:xfrm>
          <a:off x="356572" y="3539676"/>
          <a:ext cx="8708397" cy="952501"/>
        </p:xfrm>
        <a:graphic>
          <a:graphicData uri="http://schemas.openxmlformats.org/drawingml/2006/table">
            <a:tbl>
              <a:tblPr>
                <a:tableStyleId>{616DA210-FB5B-4158-B5E0-FEB733F419BA}</a:tableStyleId>
              </a:tblPr>
              <a:tblGrid>
                <a:gridCol w="1172558">
                  <a:extLst>
                    <a:ext uri="{9D8B030D-6E8A-4147-A177-3AD203B41FA5}">
                      <a16:colId xmlns:a16="http://schemas.microsoft.com/office/drawing/2014/main" val="20000"/>
                    </a:ext>
                  </a:extLst>
                </a:gridCol>
                <a:gridCol w="2441278">
                  <a:extLst>
                    <a:ext uri="{9D8B030D-6E8A-4147-A177-3AD203B41FA5}">
                      <a16:colId xmlns:a16="http://schemas.microsoft.com/office/drawing/2014/main" val="20001"/>
                    </a:ext>
                  </a:extLst>
                </a:gridCol>
                <a:gridCol w="5094561">
                  <a:extLst>
                    <a:ext uri="{9D8B030D-6E8A-4147-A177-3AD203B41FA5}">
                      <a16:colId xmlns:a16="http://schemas.microsoft.com/office/drawing/2014/main" val="20002"/>
                    </a:ext>
                  </a:extLst>
                </a:gridCol>
              </a:tblGrid>
              <a:tr h="952501">
                <a:tc>
                  <a:txBody>
                    <a:bodyPr/>
                    <a:lstStyle/>
                    <a:p>
                      <a:endParaRPr lang="en-US"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800" dirty="0">
                          <a:solidFill>
                            <a:srgbClr val="FFFF00"/>
                          </a:solidFill>
                        </a:rPr>
                        <a:t>Stakeholders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Who </a:t>
                      </a:r>
                      <a:r>
                        <a:rPr lang="en-US" b="1" i="1" dirty="0">
                          <a:solidFill>
                            <a:srgbClr val="FFC000"/>
                          </a:solidFill>
                        </a:rPr>
                        <a:t>benefits most</a:t>
                      </a:r>
                      <a:r>
                        <a:rPr lang="en-US" dirty="0">
                          <a:solidFill>
                            <a:schemeClr val="bg1"/>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Who is </a:t>
                      </a:r>
                      <a:r>
                        <a:rPr lang="en-US" b="1" i="1" u="none" dirty="0">
                          <a:solidFill>
                            <a:srgbClr val="FFC000"/>
                          </a:solidFill>
                        </a:rPr>
                        <a:t>impacted most</a:t>
                      </a:r>
                      <a:r>
                        <a:rPr lang="en-US" dirty="0">
                          <a:solidFill>
                            <a:schemeClr val="bg1"/>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Who is</a:t>
                      </a:r>
                      <a:r>
                        <a:rPr lang="en-US" baseline="0" dirty="0">
                          <a:solidFill>
                            <a:schemeClr val="bg1"/>
                          </a:solidFill>
                        </a:rPr>
                        <a:t> </a:t>
                      </a:r>
                      <a:r>
                        <a:rPr lang="en-US" b="1" i="1" baseline="0" dirty="0">
                          <a:solidFill>
                            <a:srgbClr val="FFC000"/>
                          </a:solidFill>
                        </a:rPr>
                        <a:t>accountable</a:t>
                      </a:r>
                      <a:r>
                        <a:rPr lang="en-US" baseline="0" dirty="0">
                          <a:solidFill>
                            <a:srgbClr val="FFC000"/>
                          </a:solidFill>
                        </a:rPr>
                        <a:t> </a:t>
                      </a:r>
                      <a:r>
                        <a:rPr lang="en-US" baseline="0" dirty="0">
                          <a:solidFill>
                            <a:schemeClr val="bg1"/>
                          </a:solidFill>
                        </a:rPr>
                        <a:t>to delivering the benefits</a:t>
                      </a:r>
                      <a:r>
                        <a:rPr lang="en-US" dirty="0">
                          <a:solidFill>
                            <a:schemeClr val="bg1"/>
                          </a:solidFill>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4281435600"/>
              </p:ext>
            </p:extLst>
          </p:nvPr>
        </p:nvGraphicFramePr>
        <p:xfrm>
          <a:off x="356572" y="4500392"/>
          <a:ext cx="8708397" cy="952501"/>
        </p:xfrm>
        <a:graphic>
          <a:graphicData uri="http://schemas.openxmlformats.org/drawingml/2006/table">
            <a:tbl>
              <a:tblPr>
                <a:tableStyleId>{616DA210-FB5B-4158-B5E0-FEB733F419BA}</a:tableStyleId>
              </a:tblPr>
              <a:tblGrid>
                <a:gridCol w="1172558">
                  <a:extLst>
                    <a:ext uri="{9D8B030D-6E8A-4147-A177-3AD203B41FA5}">
                      <a16:colId xmlns:a16="http://schemas.microsoft.com/office/drawing/2014/main" val="20000"/>
                    </a:ext>
                  </a:extLst>
                </a:gridCol>
                <a:gridCol w="2441278">
                  <a:extLst>
                    <a:ext uri="{9D8B030D-6E8A-4147-A177-3AD203B41FA5}">
                      <a16:colId xmlns:a16="http://schemas.microsoft.com/office/drawing/2014/main" val="20001"/>
                    </a:ext>
                  </a:extLst>
                </a:gridCol>
                <a:gridCol w="5094561">
                  <a:extLst>
                    <a:ext uri="{9D8B030D-6E8A-4147-A177-3AD203B41FA5}">
                      <a16:colId xmlns:a16="http://schemas.microsoft.com/office/drawing/2014/main" val="20002"/>
                    </a:ext>
                  </a:extLst>
                </a:gridCol>
              </a:tblGrid>
              <a:tr h="952501">
                <a:tc>
                  <a:txBody>
                    <a:bodyPr/>
                    <a:lstStyle/>
                    <a:p>
                      <a:endParaRPr lang="en-US"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800" dirty="0">
                          <a:solidFill>
                            <a:srgbClr val="FFFF00"/>
                          </a:solidFill>
                        </a:rPr>
                        <a:t>Changes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chemeClr val="bg1"/>
                          </a:solidFill>
                        </a:rPr>
                        <a:t>What changes must occur</a:t>
                      </a:r>
                      <a:r>
                        <a:rPr lang="en-US" baseline="0" dirty="0">
                          <a:solidFill>
                            <a:schemeClr val="bg1"/>
                          </a:solidFill>
                        </a:rPr>
                        <a:t> to deliver the benefits</a:t>
                      </a:r>
                      <a:r>
                        <a:rPr lang="en-US" dirty="0">
                          <a:solidFill>
                            <a:schemeClr val="bg1"/>
                          </a:solidFill>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046454632"/>
              </p:ext>
            </p:extLst>
          </p:nvPr>
        </p:nvGraphicFramePr>
        <p:xfrm>
          <a:off x="356572" y="5461108"/>
          <a:ext cx="8708397" cy="952501"/>
        </p:xfrm>
        <a:graphic>
          <a:graphicData uri="http://schemas.openxmlformats.org/drawingml/2006/table">
            <a:tbl>
              <a:tblPr>
                <a:tableStyleId>{616DA210-FB5B-4158-B5E0-FEB733F419BA}</a:tableStyleId>
              </a:tblPr>
              <a:tblGrid>
                <a:gridCol w="1172558">
                  <a:extLst>
                    <a:ext uri="{9D8B030D-6E8A-4147-A177-3AD203B41FA5}">
                      <a16:colId xmlns:a16="http://schemas.microsoft.com/office/drawing/2014/main" val="20000"/>
                    </a:ext>
                  </a:extLst>
                </a:gridCol>
                <a:gridCol w="2441278">
                  <a:extLst>
                    <a:ext uri="{9D8B030D-6E8A-4147-A177-3AD203B41FA5}">
                      <a16:colId xmlns:a16="http://schemas.microsoft.com/office/drawing/2014/main" val="20001"/>
                    </a:ext>
                  </a:extLst>
                </a:gridCol>
                <a:gridCol w="5094561">
                  <a:extLst>
                    <a:ext uri="{9D8B030D-6E8A-4147-A177-3AD203B41FA5}">
                      <a16:colId xmlns:a16="http://schemas.microsoft.com/office/drawing/2014/main" val="20002"/>
                    </a:ext>
                  </a:extLst>
                </a:gridCol>
              </a:tblGrid>
              <a:tr h="952501">
                <a:tc>
                  <a:txBody>
                    <a:bodyPr/>
                    <a:lstStyle/>
                    <a:p>
                      <a:endParaRPr lang="en-US"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2800" dirty="0">
                          <a:solidFill>
                            <a:srgbClr val="FFFF00"/>
                          </a:solidFill>
                        </a:rPr>
                        <a:t>Solutions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a:solidFill>
                            <a:schemeClr val="bg1"/>
                          </a:solidFill>
                        </a:rPr>
                        <a:t>What solutions enable the changes?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pic>
        <p:nvPicPr>
          <p:cNvPr id="67" name="Picture 4" descr="C:\Users\Kevin\AppData\Local\Microsoft\Windows\Temporary Internet Files\Content.IE5\6AJO3GIB\MP90044308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9600" y="76200"/>
            <a:ext cx="835368" cy="555928"/>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pic>
        <p:nvPicPr>
          <p:cNvPr id="1071" name="Picture 47" descr="C:\Documents and Settings\markke\Local Settings\Temp\Temporary Internet Files\Content.IE5\W74J61O7\MP900448757[1].jpg"/>
          <p:cNvPicPr>
            <a:picLocks noChangeAspect="1" noChangeArrowheads="1"/>
          </p:cNvPicPr>
          <p:nvPr/>
        </p:nvPicPr>
        <p:blipFill>
          <a:blip r:embed="rId4" cstate="print"/>
          <a:srcRect l="10496" t="7292" r="37297"/>
          <a:stretch>
            <a:fillRect/>
          </a:stretch>
        </p:blipFill>
        <p:spPr bwMode="auto">
          <a:xfrm>
            <a:off x="355669" y="1739900"/>
            <a:ext cx="813369" cy="7367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31" name="Picture 7" descr="C:\Documents and Settings\markke\Local Settings\Temp\Temporary Internet Files\Content.IE5\JJJOGVC8\MP900400772[1].jpg"/>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val="0"/>
              </a:ext>
            </a:extLst>
          </a:blip>
          <a:srcRect l="2187" t="37395" r="6075" b="8496"/>
          <a:stretch/>
        </p:blipFill>
        <p:spPr bwMode="auto">
          <a:xfrm>
            <a:off x="356572" y="799442"/>
            <a:ext cx="812467" cy="6730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rotWithShape="1">
          <a:blip r:embed="rId7" cstate="print">
            <a:extLst>
              <a:ext uri="{28A0092B-C50C-407E-A947-70E740481C1C}">
                <a14:useLocalDpi xmlns:a14="http://schemas.microsoft.com/office/drawing/2010/main" val="0"/>
              </a:ext>
            </a:extLst>
          </a:blip>
          <a:srcRect l="16207" r="21167"/>
          <a:stretch/>
        </p:blipFill>
        <p:spPr>
          <a:xfrm>
            <a:off x="356572" y="3654075"/>
            <a:ext cx="812467" cy="7383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51" name="Picture 27" descr="C:\Documents and Settings\markke\Local Settings\Temp\Temporary Internet Files\Content.IE5\N10Q9DO4\MC910216356[1].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4147" r="13649" b="16492"/>
          <a:stretch/>
        </p:blipFill>
        <p:spPr bwMode="auto">
          <a:xfrm>
            <a:off x="355669" y="2694027"/>
            <a:ext cx="813370" cy="7672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52" name="Picture 28" descr="C:\Documents and Settings\markke\Local Settings\Temp\Temporary Internet Files\Content.IE5\N10Q9DO4\MC900434929[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91101" y="4493996"/>
            <a:ext cx="941604" cy="941604"/>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8" descr="C:\Documents and Settings\markke\Local Settings\Temp\Temporary Internet Files\Content.IE5\N10Q9DO4\MP900442237[1].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26656"/>
          <a:stretch/>
        </p:blipFill>
        <p:spPr bwMode="auto">
          <a:xfrm>
            <a:off x="356571" y="5590305"/>
            <a:ext cx="812467" cy="7494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7" name="Text Placeholder 8"/>
          <p:cNvSpPr>
            <a:spLocks noGrp="1"/>
          </p:cNvSpPr>
          <p:nvPr>
            <p:ph type="body" idx="1"/>
          </p:nvPr>
        </p:nvSpPr>
        <p:spPr>
          <a:xfrm>
            <a:off x="119845" y="76200"/>
            <a:ext cx="8915400" cy="609600"/>
          </a:xfrm>
        </p:spPr>
        <p:txBody>
          <a:bodyPr anchor="ctr">
            <a:noAutofit/>
          </a:bodyPr>
          <a:lstStyle/>
          <a:p>
            <a:pPr marL="0" indent="0" algn="ctr">
              <a:buNone/>
            </a:pPr>
            <a:r>
              <a:rPr lang="en-US" sz="4000" dirty="0">
                <a:solidFill>
                  <a:schemeClr val="bg1"/>
                </a:solidFill>
                <a:latin typeface="Bradley Hand ITC" pitchFamily="66" charset="0"/>
                <a:cs typeface="Arial" pitchFamily="34" charset="0"/>
              </a:rPr>
              <a:t>Six Steps to BDN</a:t>
            </a:r>
            <a:endParaRPr lang="en-US" sz="4000" dirty="0">
              <a:solidFill>
                <a:schemeClr val="bg1"/>
              </a:solidFill>
              <a:effectLst/>
              <a:latin typeface="Bradley Hand ITC" pitchFamily="66" charset="0"/>
              <a:cs typeface="Arial" pitchFamily="34" charset="0"/>
            </a:endParaRPr>
          </a:p>
        </p:txBody>
      </p:sp>
      <p:sp>
        <p:nvSpPr>
          <p:cNvPr id="5" name="Callout: Line 4">
            <a:extLst>
              <a:ext uri="{FF2B5EF4-FFF2-40B4-BE49-F238E27FC236}">
                <a16:creationId xmlns:a16="http://schemas.microsoft.com/office/drawing/2014/main" id="{568CD161-979C-712F-79A9-EFBB5DD0B508}"/>
              </a:ext>
            </a:extLst>
          </p:cNvPr>
          <p:cNvSpPr/>
          <p:nvPr/>
        </p:nvSpPr>
        <p:spPr>
          <a:xfrm>
            <a:off x="7799838" y="1418868"/>
            <a:ext cx="1344162" cy="1098205"/>
          </a:xfrm>
          <a:prstGeom prst="borderCallout1">
            <a:avLst>
              <a:gd name="adj1" fmla="val 18750"/>
              <a:gd name="adj2" fmla="val -8333"/>
              <a:gd name="adj3" fmla="val 45716"/>
              <a:gd name="adj4" fmla="val -60769"/>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Objectives are not solutions</a:t>
            </a:r>
          </a:p>
        </p:txBody>
      </p:sp>
    </p:spTree>
    <p:extLst>
      <p:ext uri="{BB962C8B-B14F-4D97-AF65-F5344CB8AC3E}">
        <p14:creationId xmlns:p14="http://schemas.microsoft.com/office/powerpoint/2010/main" val="66327607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1"/>
                                        </p:tgtEl>
                                        <p:attrNameLst>
                                          <p:attrName>style.visibility</p:attrName>
                                        </p:attrNameLst>
                                      </p:cBhvr>
                                      <p:to>
                                        <p:strVal val="visible"/>
                                      </p:to>
                                    </p:set>
                                    <p:animEffect transition="in" filter="fade">
                                      <p:cBhvr>
                                        <p:cTn id="7" dur="200"/>
                                        <p:tgtEl>
                                          <p:spTgt spid="1031"/>
                                        </p:tgtEl>
                                      </p:cBhvr>
                                    </p:animEffect>
                                  </p:childTnLst>
                                </p:cTn>
                              </p:par>
                            </p:childTnLst>
                          </p:cTn>
                        </p:par>
                        <p:par>
                          <p:cTn id="8" fill="hold">
                            <p:stCondLst>
                              <p:cond delay="2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2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1071"/>
                                        </p:tgtEl>
                                        <p:attrNameLst>
                                          <p:attrName>style.visibility</p:attrName>
                                        </p:attrNameLst>
                                      </p:cBhvr>
                                      <p:to>
                                        <p:strVal val="visible"/>
                                      </p:to>
                                    </p:set>
                                    <p:animEffect transition="in" filter="dissolve">
                                      <p:cBhvr>
                                        <p:cTn id="16" dur="200"/>
                                        <p:tgtEl>
                                          <p:spTgt spid="1071"/>
                                        </p:tgtEl>
                                      </p:cBhvr>
                                    </p:animEffect>
                                  </p:childTnLst>
                                </p:cTn>
                              </p:par>
                            </p:childTnLst>
                          </p:cTn>
                        </p:par>
                        <p:par>
                          <p:cTn id="17" fill="hold">
                            <p:stCondLst>
                              <p:cond delay="200"/>
                            </p:stCondLst>
                            <p:childTnLst>
                              <p:par>
                                <p:cTn id="18" presetID="22" presetClass="entr" presetSubtype="8"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2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51"/>
                                        </p:tgtEl>
                                        <p:attrNameLst>
                                          <p:attrName>style.visibility</p:attrName>
                                        </p:attrNameLst>
                                      </p:cBhvr>
                                      <p:to>
                                        <p:strVal val="visible"/>
                                      </p:to>
                                    </p:set>
                                    <p:animEffect transition="in" filter="fade">
                                      <p:cBhvr>
                                        <p:cTn id="30" dur="500"/>
                                        <p:tgtEl>
                                          <p:spTgt spid="1051"/>
                                        </p:tgtEl>
                                      </p:cBhvr>
                                    </p:animEffec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2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par>
                          <p:cTn id="40" fill="hold">
                            <p:stCondLst>
                              <p:cond delay="500"/>
                            </p:stCondLst>
                            <p:childTnLst>
                              <p:par>
                                <p:cTn id="41" presetID="22" presetClass="entr" presetSubtype="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left)">
                                      <p:cBhvr>
                                        <p:cTn id="43" dur="2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052"/>
                                        </p:tgtEl>
                                        <p:attrNameLst>
                                          <p:attrName>style.visibility</p:attrName>
                                        </p:attrNameLst>
                                      </p:cBhvr>
                                      <p:to>
                                        <p:strVal val="visible"/>
                                      </p:to>
                                    </p:set>
                                    <p:animEffect transition="in" filter="fade">
                                      <p:cBhvr>
                                        <p:cTn id="48" dur="500"/>
                                        <p:tgtEl>
                                          <p:spTgt spid="1052"/>
                                        </p:tgtEl>
                                      </p:cBhvr>
                                    </p:animEffect>
                                  </p:childTnLst>
                                </p:cTn>
                              </p:par>
                            </p:childTnLst>
                          </p:cTn>
                        </p:par>
                        <p:par>
                          <p:cTn id="49" fill="hold">
                            <p:stCondLst>
                              <p:cond delay="500"/>
                            </p:stCondLst>
                            <p:childTnLst>
                              <p:par>
                                <p:cTn id="50" presetID="22" presetClass="entr" presetSubtype="8" fill="hold" nodeType="after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wipe(left)">
                                      <p:cBhvr>
                                        <p:cTn id="52" dur="2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500"/>
                                        <p:tgtEl>
                                          <p:spTgt spid="65"/>
                                        </p:tgtEl>
                                      </p:cBhvr>
                                    </p:animEffect>
                                  </p:childTnLst>
                                </p:cTn>
                              </p:par>
                            </p:childTnLst>
                          </p:cTn>
                        </p:par>
                        <p:par>
                          <p:cTn id="58" fill="hold">
                            <p:stCondLst>
                              <p:cond delay="500"/>
                            </p:stCondLst>
                            <p:childTnLst>
                              <p:par>
                                <p:cTn id="59" presetID="22" presetClass="entr" presetSubtype="8"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left)">
                                      <p:cBhvr>
                                        <p:cTn id="61" dur="2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 name="object 41"/>
          <p:cNvSpPr txBox="1"/>
          <p:nvPr/>
        </p:nvSpPr>
        <p:spPr>
          <a:xfrm>
            <a:off x="4017149" y="91614"/>
            <a:ext cx="1564140" cy="162993"/>
          </a:xfrm>
          <a:prstGeom prst="rect">
            <a:avLst/>
          </a:prstGeom>
        </p:spPr>
        <p:txBody>
          <a:bodyPr vert="horz" wrap="square" lIns="0" tIns="0" rIns="0" bIns="0" rtlCol="0">
            <a:spAutoFit/>
          </a:bodyPr>
          <a:lstStyle/>
          <a:p>
            <a:pPr algn="ctr" defTabSz="403616" fontAlgn="auto">
              <a:spcBef>
                <a:spcPts val="0"/>
              </a:spcBef>
              <a:spcAft>
                <a:spcPts val="0"/>
              </a:spcAft>
            </a:pPr>
            <a:r>
              <a:rPr sz="1059" b="1" spc="-2" dirty="0">
                <a:solidFill>
                  <a:prstClr val="black"/>
                </a:solidFill>
                <a:latin typeface="Arial"/>
                <a:cs typeface="Arial"/>
              </a:rPr>
              <a:t>Benefits Driven</a:t>
            </a:r>
            <a:r>
              <a:rPr sz="1059" b="1" spc="-38" dirty="0">
                <a:solidFill>
                  <a:prstClr val="black"/>
                </a:solidFill>
                <a:latin typeface="Arial"/>
                <a:cs typeface="Arial"/>
              </a:rPr>
              <a:t> </a:t>
            </a:r>
            <a:r>
              <a:rPr sz="1059" b="1" spc="-2" dirty="0">
                <a:solidFill>
                  <a:prstClr val="black"/>
                </a:solidFill>
                <a:latin typeface="Arial"/>
                <a:cs typeface="Arial"/>
              </a:rPr>
              <a:t>Network</a:t>
            </a:r>
            <a:endParaRPr sz="1059" dirty="0">
              <a:solidFill>
                <a:prstClr val="black"/>
              </a:solidFill>
              <a:latin typeface="Arial"/>
              <a:cs typeface="Arial"/>
            </a:endParaRPr>
          </a:p>
        </p:txBody>
      </p:sp>
      <p:sp>
        <p:nvSpPr>
          <p:cNvPr id="132" name="object 132"/>
          <p:cNvSpPr txBox="1"/>
          <p:nvPr/>
        </p:nvSpPr>
        <p:spPr>
          <a:xfrm>
            <a:off x="190780" y="611623"/>
            <a:ext cx="158505" cy="455705"/>
          </a:xfrm>
          <a:prstGeom prst="rect">
            <a:avLst/>
          </a:prstGeom>
        </p:spPr>
        <p:txBody>
          <a:bodyPr vert="vert270" wrap="square" lIns="0" tIns="0" rIns="0" bIns="0" rtlCol="0">
            <a:spAutoFit/>
          </a:bodyPr>
          <a:lstStyle/>
          <a:p>
            <a:pPr marL="16537" indent="-11212" defTabSz="403616" fontAlgn="auto">
              <a:lnSpc>
                <a:spcPts val="578"/>
              </a:lnSpc>
              <a:spcBef>
                <a:spcPts val="0"/>
              </a:spcBef>
              <a:spcAft>
                <a:spcPts val="0"/>
              </a:spcAft>
            </a:pPr>
            <a:r>
              <a:rPr sz="530" spc="-4" dirty="0">
                <a:solidFill>
                  <a:srgbClr val="FF0000"/>
                </a:solidFill>
                <a:latin typeface="Arial"/>
                <a:cs typeface="Arial"/>
              </a:rPr>
              <a:t>W</a:t>
            </a:r>
            <a:r>
              <a:rPr sz="530" spc="2" dirty="0">
                <a:solidFill>
                  <a:srgbClr val="FF0000"/>
                </a:solidFill>
                <a:latin typeface="Arial"/>
                <a:cs typeface="Arial"/>
              </a:rPr>
              <a:t>ha</a:t>
            </a:r>
            <a:r>
              <a:rPr sz="530" dirty="0">
                <a:solidFill>
                  <a:srgbClr val="FF0000"/>
                </a:solidFill>
                <a:latin typeface="Arial"/>
                <a:cs typeface="Arial"/>
              </a:rPr>
              <a:t>t </a:t>
            </a:r>
            <a:r>
              <a:rPr sz="530" spc="-2" dirty="0">
                <a:solidFill>
                  <a:srgbClr val="FF0000"/>
                </a:solidFill>
                <a:latin typeface="Arial"/>
                <a:cs typeface="Arial"/>
              </a:rPr>
              <a:t>i</a:t>
            </a:r>
            <a:r>
              <a:rPr sz="530" dirty="0">
                <a:solidFill>
                  <a:srgbClr val="FF0000"/>
                </a:solidFill>
                <a:latin typeface="Arial"/>
                <a:cs typeface="Arial"/>
              </a:rPr>
              <a:t>s </a:t>
            </a:r>
            <a:r>
              <a:rPr sz="530" spc="-15" dirty="0">
                <a:solidFill>
                  <a:srgbClr val="FF0000"/>
                </a:solidFill>
                <a:latin typeface="Arial"/>
                <a:cs typeface="Arial"/>
              </a:rPr>
              <a:t>f</a:t>
            </a:r>
            <a:r>
              <a:rPr sz="530" spc="2" dirty="0">
                <a:solidFill>
                  <a:srgbClr val="FF0000"/>
                </a:solidFill>
                <a:latin typeface="Arial"/>
                <a:cs typeface="Arial"/>
              </a:rPr>
              <a:t>o</a:t>
            </a:r>
            <a:r>
              <a:rPr sz="530" spc="4" dirty="0">
                <a:solidFill>
                  <a:srgbClr val="FF0000"/>
                </a:solidFill>
                <a:latin typeface="Arial"/>
                <a:cs typeface="Arial"/>
              </a:rPr>
              <a:t>r</a:t>
            </a:r>
            <a:r>
              <a:rPr sz="530" dirty="0">
                <a:solidFill>
                  <a:srgbClr val="FF0000"/>
                </a:solidFill>
                <a:latin typeface="Arial"/>
                <a:cs typeface="Arial"/>
              </a:rPr>
              <a:t>c</a:t>
            </a:r>
            <a:r>
              <a:rPr sz="530" spc="-2" dirty="0">
                <a:solidFill>
                  <a:srgbClr val="FF0000"/>
                </a:solidFill>
                <a:latin typeface="Arial"/>
                <a:cs typeface="Arial"/>
              </a:rPr>
              <a:t>i</a:t>
            </a:r>
            <a:r>
              <a:rPr sz="530" spc="2" dirty="0">
                <a:solidFill>
                  <a:srgbClr val="FF0000"/>
                </a:solidFill>
                <a:latin typeface="Arial"/>
                <a:cs typeface="Arial"/>
              </a:rPr>
              <a:t>n</a:t>
            </a:r>
            <a:r>
              <a:rPr sz="530" dirty="0">
                <a:solidFill>
                  <a:srgbClr val="FF0000"/>
                </a:solidFill>
                <a:latin typeface="Arial"/>
                <a:cs typeface="Arial"/>
              </a:rPr>
              <a:t>g</a:t>
            </a:r>
            <a:endParaRPr sz="530">
              <a:solidFill>
                <a:prstClr val="black"/>
              </a:solidFill>
              <a:latin typeface="Arial"/>
              <a:cs typeface="Arial"/>
            </a:endParaRPr>
          </a:p>
          <a:p>
            <a:pPr marL="16537" defTabSz="403616" fontAlgn="auto">
              <a:spcBef>
                <a:spcPts val="0"/>
              </a:spcBef>
              <a:spcAft>
                <a:spcPts val="0"/>
              </a:spcAft>
            </a:pPr>
            <a:r>
              <a:rPr sz="530" dirty="0">
                <a:solidFill>
                  <a:srgbClr val="FF0000"/>
                </a:solidFill>
                <a:latin typeface="Arial"/>
                <a:cs typeface="Arial"/>
              </a:rPr>
              <a:t>us to</a:t>
            </a:r>
            <a:r>
              <a:rPr sz="530" spc="-15" dirty="0">
                <a:solidFill>
                  <a:srgbClr val="FF0000"/>
                </a:solidFill>
                <a:latin typeface="Arial"/>
                <a:cs typeface="Arial"/>
              </a:rPr>
              <a:t> </a:t>
            </a:r>
            <a:r>
              <a:rPr sz="530" dirty="0">
                <a:solidFill>
                  <a:srgbClr val="FF0000"/>
                </a:solidFill>
                <a:latin typeface="Arial"/>
                <a:cs typeface="Arial"/>
              </a:rPr>
              <a:t>c</a:t>
            </a:r>
            <a:r>
              <a:rPr sz="530" spc="2" dirty="0">
                <a:solidFill>
                  <a:srgbClr val="FF0000"/>
                </a:solidFill>
                <a:latin typeface="Arial"/>
                <a:cs typeface="Arial"/>
              </a:rPr>
              <a:t>h</a:t>
            </a:r>
            <a:r>
              <a:rPr sz="530" dirty="0">
                <a:solidFill>
                  <a:srgbClr val="FF0000"/>
                </a:solidFill>
                <a:latin typeface="Arial"/>
                <a:cs typeface="Arial"/>
              </a:rPr>
              <a:t>an</a:t>
            </a:r>
            <a:r>
              <a:rPr sz="530" spc="-15" dirty="0">
                <a:solidFill>
                  <a:srgbClr val="FF0000"/>
                </a:solidFill>
                <a:latin typeface="Arial"/>
                <a:cs typeface="Arial"/>
              </a:rPr>
              <a:t>g</a:t>
            </a:r>
            <a:r>
              <a:rPr sz="530" spc="11" dirty="0">
                <a:solidFill>
                  <a:srgbClr val="FF0000"/>
                </a:solidFill>
                <a:latin typeface="Arial"/>
                <a:cs typeface="Arial"/>
              </a:rPr>
              <a:t>e</a:t>
            </a:r>
            <a:r>
              <a:rPr sz="530" dirty="0">
                <a:solidFill>
                  <a:srgbClr val="FF0000"/>
                </a:solidFill>
                <a:latin typeface="Arial"/>
                <a:cs typeface="Arial"/>
              </a:rPr>
              <a:t>?</a:t>
            </a:r>
            <a:endParaRPr sz="530">
              <a:solidFill>
                <a:prstClr val="black"/>
              </a:solidFill>
              <a:latin typeface="Arial"/>
              <a:cs typeface="Arial"/>
            </a:endParaRPr>
          </a:p>
        </p:txBody>
      </p:sp>
      <p:sp>
        <p:nvSpPr>
          <p:cNvPr id="133" name="object 133"/>
          <p:cNvSpPr txBox="1"/>
          <p:nvPr/>
        </p:nvSpPr>
        <p:spPr>
          <a:xfrm>
            <a:off x="225511" y="1693231"/>
            <a:ext cx="158505" cy="394889"/>
          </a:xfrm>
          <a:prstGeom prst="rect">
            <a:avLst/>
          </a:prstGeom>
        </p:spPr>
        <p:txBody>
          <a:bodyPr vert="vert270" wrap="square" lIns="0" tIns="0" rIns="0" bIns="0" rtlCol="0">
            <a:spAutoFit/>
          </a:bodyPr>
          <a:lstStyle/>
          <a:p>
            <a:pPr algn="ctr" defTabSz="403616" fontAlgn="auto">
              <a:lnSpc>
                <a:spcPts val="578"/>
              </a:lnSpc>
              <a:spcBef>
                <a:spcPts val="0"/>
              </a:spcBef>
              <a:spcAft>
                <a:spcPts val="0"/>
              </a:spcAft>
            </a:pPr>
            <a:r>
              <a:rPr sz="530" spc="-4" dirty="0">
                <a:solidFill>
                  <a:srgbClr val="FF0000"/>
                </a:solidFill>
                <a:latin typeface="Arial"/>
                <a:cs typeface="Arial"/>
              </a:rPr>
              <a:t>W</a:t>
            </a:r>
            <a:r>
              <a:rPr sz="530" spc="2" dirty="0">
                <a:solidFill>
                  <a:srgbClr val="FF0000"/>
                </a:solidFill>
                <a:latin typeface="Arial"/>
                <a:cs typeface="Arial"/>
              </a:rPr>
              <a:t>ha</a:t>
            </a:r>
            <a:r>
              <a:rPr sz="530" dirty="0">
                <a:solidFill>
                  <a:srgbClr val="FF0000"/>
                </a:solidFill>
                <a:latin typeface="Arial"/>
                <a:cs typeface="Arial"/>
              </a:rPr>
              <a:t>t </a:t>
            </a:r>
            <a:r>
              <a:rPr sz="530" spc="-13" dirty="0">
                <a:solidFill>
                  <a:srgbClr val="FF0000"/>
                </a:solidFill>
                <a:latin typeface="Arial"/>
                <a:cs typeface="Arial"/>
              </a:rPr>
              <a:t>a</a:t>
            </a:r>
            <a:r>
              <a:rPr sz="530" spc="4" dirty="0">
                <a:solidFill>
                  <a:srgbClr val="FF0000"/>
                </a:solidFill>
                <a:latin typeface="Arial"/>
                <a:cs typeface="Arial"/>
              </a:rPr>
              <a:t>r</a:t>
            </a:r>
            <a:r>
              <a:rPr sz="530" dirty="0">
                <a:solidFill>
                  <a:srgbClr val="FF0000"/>
                </a:solidFill>
                <a:latin typeface="Arial"/>
                <a:cs typeface="Arial"/>
              </a:rPr>
              <a:t>e</a:t>
            </a:r>
            <a:r>
              <a:rPr sz="530" spc="2" dirty="0">
                <a:solidFill>
                  <a:srgbClr val="FF0000"/>
                </a:solidFill>
                <a:latin typeface="Arial"/>
                <a:cs typeface="Arial"/>
              </a:rPr>
              <a:t> </a:t>
            </a:r>
            <a:r>
              <a:rPr sz="530" dirty="0">
                <a:solidFill>
                  <a:srgbClr val="FF0000"/>
                </a:solidFill>
                <a:latin typeface="Arial"/>
                <a:cs typeface="Arial"/>
              </a:rPr>
              <a:t>t</a:t>
            </a:r>
            <a:r>
              <a:rPr sz="530" spc="-13" dirty="0">
                <a:solidFill>
                  <a:srgbClr val="FF0000"/>
                </a:solidFill>
                <a:latin typeface="Arial"/>
                <a:cs typeface="Arial"/>
              </a:rPr>
              <a:t>h</a:t>
            </a:r>
            <a:r>
              <a:rPr sz="530" dirty="0">
                <a:solidFill>
                  <a:srgbClr val="FF0000"/>
                </a:solidFill>
                <a:latin typeface="Arial"/>
                <a:cs typeface="Arial"/>
              </a:rPr>
              <a:t>e</a:t>
            </a:r>
            <a:endParaRPr sz="530" dirty="0">
              <a:solidFill>
                <a:prstClr val="black"/>
              </a:solidFill>
              <a:latin typeface="Arial"/>
              <a:cs typeface="Arial"/>
            </a:endParaRPr>
          </a:p>
          <a:p>
            <a:pPr marL="1401" algn="ctr" defTabSz="403616" fontAlgn="auto">
              <a:spcBef>
                <a:spcPts val="0"/>
              </a:spcBef>
              <a:spcAft>
                <a:spcPts val="0"/>
              </a:spcAft>
            </a:pPr>
            <a:r>
              <a:rPr sz="530" dirty="0">
                <a:solidFill>
                  <a:srgbClr val="FF0000"/>
                </a:solidFill>
                <a:latin typeface="Arial"/>
                <a:cs typeface="Arial"/>
              </a:rPr>
              <a:t>go</a:t>
            </a:r>
            <a:r>
              <a:rPr sz="530" spc="-15" dirty="0">
                <a:solidFill>
                  <a:srgbClr val="FF0000"/>
                </a:solidFill>
                <a:latin typeface="Arial"/>
                <a:cs typeface="Arial"/>
              </a:rPr>
              <a:t>a</a:t>
            </a:r>
            <a:r>
              <a:rPr sz="530" spc="13" dirty="0">
                <a:solidFill>
                  <a:srgbClr val="FF0000"/>
                </a:solidFill>
                <a:latin typeface="Arial"/>
                <a:cs typeface="Arial"/>
              </a:rPr>
              <a:t>l</a:t>
            </a:r>
            <a:r>
              <a:rPr sz="530" spc="-9" dirty="0">
                <a:solidFill>
                  <a:srgbClr val="FF0000"/>
                </a:solidFill>
                <a:latin typeface="Arial"/>
                <a:cs typeface="Arial"/>
              </a:rPr>
              <a:t>s</a:t>
            </a:r>
            <a:r>
              <a:rPr sz="530" dirty="0">
                <a:solidFill>
                  <a:srgbClr val="FF0000"/>
                </a:solidFill>
                <a:latin typeface="Arial"/>
                <a:cs typeface="Arial"/>
              </a:rPr>
              <a:t>?</a:t>
            </a:r>
            <a:endParaRPr sz="530" dirty="0">
              <a:solidFill>
                <a:prstClr val="black"/>
              </a:solidFill>
              <a:latin typeface="Arial"/>
              <a:cs typeface="Arial"/>
            </a:endParaRPr>
          </a:p>
        </p:txBody>
      </p:sp>
      <p:sp>
        <p:nvSpPr>
          <p:cNvPr id="134" name="object 134"/>
          <p:cNvSpPr txBox="1"/>
          <p:nvPr/>
        </p:nvSpPr>
        <p:spPr>
          <a:xfrm>
            <a:off x="176215" y="2744321"/>
            <a:ext cx="403187" cy="619378"/>
          </a:xfrm>
          <a:prstGeom prst="rect">
            <a:avLst/>
          </a:prstGeom>
        </p:spPr>
        <p:txBody>
          <a:bodyPr vert="vert270" wrap="square" lIns="0" tIns="0" rIns="0" bIns="0" rtlCol="0">
            <a:spAutoFit/>
          </a:bodyPr>
          <a:lstStyle/>
          <a:p>
            <a:pPr algn="ctr" defTabSz="403616" fontAlgn="auto">
              <a:lnSpc>
                <a:spcPts val="578"/>
              </a:lnSpc>
              <a:spcBef>
                <a:spcPts val="0"/>
              </a:spcBef>
              <a:spcAft>
                <a:spcPts val="0"/>
              </a:spcAft>
            </a:pPr>
            <a:r>
              <a:rPr sz="530" spc="-4" dirty="0">
                <a:solidFill>
                  <a:srgbClr val="FF0000"/>
                </a:solidFill>
                <a:latin typeface="Arial"/>
                <a:cs typeface="Arial"/>
              </a:rPr>
              <a:t>W</a:t>
            </a:r>
            <a:r>
              <a:rPr sz="530" spc="2" dirty="0">
                <a:solidFill>
                  <a:srgbClr val="FF0000"/>
                </a:solidFill>
                <a:latin typeface="Arial"/>
                <a:cs typeface="Arial"/>
              </a:rPr>
              <a:t>ha</a:t>
            </a:r>
            <a:r>
              <a:rPr sz="530" dirty="0">
                <a:solidFill>
                  <a:srgbClr val="FF0000"/>
                </a:solidFill>
                <a:latin typeface="Arial"/>
                <a:cs typeface="Arial"/>
              </a:rPr>
              <a:t>t </a:t>
            </a:r>
            <a:r>
              <a:rPr sz="530" spc="-13" dirty="0">
                <a:solidFill>
                  <a:srgbClr val="FF0000"/>
                </a:solidFill>
                <a:latin typeface="Arial"/>
                <a:cs typeface="Arial"/>
              </a:rPr>
              <a:t>b</a:t>
            </a:r>
            <a:r>
              <a:rPr sz="530" spc="2" dirty="0">
                <a:solidFill>
                  <a:srgbClr val="FF0000"/>
                </a:solidFill>
                <a:latin typeface="Arial"/>
                <a:cs typeface="Arial"/>
              </a:rPr>
              <a:t>ene</a:t>
            </a:r>
            <a:r>
              <a:rPr sz="530" dirty="0">
                <a:solidFill>
                  <a:srgbClr val="FF0000"/>
                </a:solidFill>
                <a:latin typeface="Arial"/>
                <a:cs typeface="Arial"/>
              </a:rPr>
              <a:t>f</a:t>
            </a:r>
            <a:r>
              <a:rPr sz="530" spc="-2" dirty="0">
                <a:solidFill>
                  <a:srgbClr val="FF0000"/>
                </a:solidFill>
                <a:latin typeface="Arial"/>
                <a:cs typeface="Arial"/>
              </a:rPr>
              <a:t>i</a:t>
            </a:r>
            <a:r>
              <a:rPr sz="530" dirty="0">
                <a:solidFill>
                  <a:srgbClr val="FF0000"/>
                </a:solidFill>
                <a:latin typeface="Arial"/>
                <a:cs typeface="Arial"/>
              </a:rPr>
              <a:t>ts </a:t>
            </a:r>
            <a:r>
              <a:rPr sz="530" spc="-13" dirty="0">
                <a:solidFill>
                  <a:srgbClr val="FF0000"/>
                </a:solidFill>
                <a:latin typeface="Arial"/>
                <a:cs typeface="Arial"/>
              </a:rPr>
              <a:t>d</a:t>
            </a:r>
            <a:r>
              <a:rPr sz="530" dirty="0">
                <a:solidFill>
                  <a:srgbClr val="FF0000"/>
                </a:solidFill>
                <a:latin typeface="Arial"/>
                <a:cs typeface="Arial"/>
              </a:rPr>
              <a:t>o</a:t>
            </a:r>
            <a:r>
              <a:rPr sz="530" spc="2" dirty="0">
                <a:solidFill>
                  <a:srgbClr val="FF0000"/>
                </a:solidFill>
                <a:latin typeface="Arial"/>
                <a:cs typeface="Arial"/>
              </a:rPr>
              <a:t> </a:t>
            </a:r>
            <a:r>
              <a:rPr sz="530" spc="-2" dirty="0">
                <a:solidFill>
                  <a:srgbClr val="FF0000"/>
                </a:solidFill>
                <a:latin typeface="Arial"/>
                <a:cs typeface="Arial"/>
              </a:rPr>
              <a:t>w</a:t>
            </a:r>
            <a:r>
              <a:rPr sz="530" dirty="0">
                <a:solidFill>
                  <a:srgbClr val="FF0000"/>
                </a:solidFill>
                <a:latin typeface="Arial"/>
                <a:cs typeface="Arial"/>
              </a:rPr>
              <a:t>e</a:t>
            </a:r>
            <a:endParaRPr sz="530" dirty="0">
              <a:solidFill>
                <a:prstClr val="black"/>
              </a:solidFill>
              <a:latin typeface="Arial"/>
              <a:cs typeface="Arial"/>
            </a:endParaRPr>
          </a:p>
          <a:p>
            <a:pPr marL="57740" marR="53255" algn="ctr" defTabSz="403616" fontAlgn="auto">
              <a:spcBef>
                <a:spcPts val="0"/>
              </a:spcBef>
              <a:spcAft>
                <a:spcPts val="0"/>
              </a:spcAft>
            </a:pPr>
            <a:r>
              <a:rPr sz="530" dirty="0">
                <a:solidFill>
                  <a:srgbClr val="FF0000"/>
                </a:solidFill>
                <a:latin typeface="Arial"/>
                <a:cs typeface="Arial"/>
              </a:rPr>
              <a:t>s</a:t>
            </a:r>
            <a:r>
              <a:rPr sz="530" spc="2" dirty="0">
                <a:solidFill>
                  <a:srgbClr val="FF0000"/>
                </a:solidFill>
                <a:latin typeface="Arial"/>
                <a:cs typeface="Arial"/>
              </a:rPr>
              <a:t>ee</a:t>
            </a:r>
            <a:r>
              <a:rPr sz="530" dirty="0">
                <a:solidFill>
                  <a:srgbClr val="FF0000"/>
                </a:solidFill>
                <a:latin typeface="Arial"/>
                <a:cs typeface="Arial"/>
              </a:rPr>
              <a:t>k</a:t>
            </a:r>
            <a:r>
              <a:rPr sz="530" spc="-15" dirty="0">
                <a:solidFill>
                  <a:srgbClr val="FF0000"/>
                </a:solidFill>
                <a:latin typeface="Arial"/>
                <a:cs typeface="Arial"/>
              </a:rPr>
              <a:t> </a:t>
            </a:r>
            <a:r>
              <a:rPr sz="530" dirty="0">
                <a:solidFill>
                  <a:srgbClr val="FF0000"/>
                </a:solidFill>
                <a:latin typeface="Arial"/>
                <a:cs typeface="Arial"/>
              </a:rPr>
              <a:t>to</a:t>
            </a:r>
            <a:r>
              <a:rPr sz="530" spc="2" dirty="0">
                <a:solidFill>
                  <a:srgbClr val="FF0000"/>
                </a:solidFill>
                <a:latin typeface="Arial"/>
                <a:cs typeface="Arial"/>
              </a:rPr>
              <a:t> a</a:t>
            </a:r>
            <a:r>
              <a:rPr sz="530" dirty="0">
                <a:solidFill>
                  <a:srgbClr val="FF0000"/>
                </a:solidFill>
                <a:latin typeface="Arial"/>
                <a:cs typeface="Arial"/>
              </a:rPr>
              <a:t>c</a:t>
            </a:r>
            <a:r>
              <a:rPr sz="530" spc="2" dirty="0">
                <a:solidFill>
                  <a:srgbClr val="FF0000"/>
                </a:solidFill>
                <a:latin typeface="Arial"/>
                <a:cs typeface="Arial"/>
              </a:rPr>
              <a:t>h</a:t>
            </a:r>
            <a:r>
              <a:rPr sz="530" spc="-2" dirty="0">
                <a:solidFill>
                  <a:srgbClr val="FF0000"/>
                </a:solidFill>
                <a:latin typeface="Arial"/>
                <a:cs typeface="Arial"/>
              </a:rPr>
              <a:t>i</a:t>
            </a:r>
            <a:r>
              <a:rPr sz="530" spc="2" dirty="0">
                <a:solidFill>
                  <a:srgbClr val="FF0000"/>
                </a:solidFill>
                <a:latin typeface="Arial"/>
                <a:cs typeface="Arial"/>
              </a:rPr>
              <a:t>e</a:t>
            </a:r>
            <a:r>
              <a:rPr sz="530" dirty="0">
                <a:solidFill>
                  <a:srgbClr val="FF0000"/>
                </a:solidFill>
                <a:latin typeface="Arial"/>
                <a:cs typeface="Arial"/>
              </a:rPr>
              <a:t>v</a:t>
            </a:r>
            <a:r>
              <a:rPr sz="530" spc="-4" dirty="0">
                <a:solidFill>
                  <a:srgbClr val="FF0000"/>
                </a:solidFill>
                <a:latin typeface="Arial"/>
                <a:cs typeface="Arial"/>
              </a:rPr>
              <a:t>e</a:t>
            </a:r>
            <a:r>
              <a:rPr sz="530" dirty="0">
                <a:solidFill>
                  <a:srgbClr val="FF0000"/>
                </a:solidFill>
                <a:latin typeface="Arial"/>
                <a:cs typeface="Arial"/>
              </a:rPr>
              <a:t>? How w</a:t>
            </a:r>
            <a:r>
              <a:rPr sz="530" spc="-2" dirty="0">
                <a:solidFill>
                  <a:srgbClr val="FF0000"/>
                </a:solidFill>
                <a:latin typeface="Arial"/>
                <a:cs typeface="Arial"/>
              </a:rPr>
              <a:t>il</a:t>
            </a:r>
            <a:r>
              <a:rPr sz="530" dirty="0">
                <a:solidFill>
                  <a:srgbClr val="FF0000"/>
                </a:solidFill>
                <a:latin typeface="Arial"/>
                <a:cs typeface="Arial"/>
              </a:rPr>
              <a:t>l</a:t>
            </a:r>
            <a:r>
              <a:rPr sz="530" spc="-2" dirty="0">
                <a:solidFill>
                  <a:srgbClr val="FF0000"/>
                </a:solidFill>
                <a:latin typeface="Arial"/>
                <a:cs typeface="Arial"/>
              </a:rPr>
              <a:t> </a:t>
            </a:r>
            <a:r>
              <a:rPr sz="530" dirty="0">
                <a:solidFill>
                  <a:srgbClr val="FF0000"/>
                </a:solidFill>
                <a:latin typeface="Arial"/>
                <a:cs typeface="Arial"/>
              </a:rPr>
              <a:t>these </a:t>
            </a:r>
            <a:r>
              <a:rPr sz="530" spc="2" dirty="0">
                <a:solidFill>
                  <a:srgbClr val="FF0000"/>
                </a:solidFill>
                <a:latin typeface="Arial"/>
                <a:cs typeface="Arial"/>
              </a:rPr>
              <a:t>b</a:t>
            </a:r>
            <a:r>
              <a:rPr sz="530" dirty="0">
                <a:solidFill>
                  <a:srgbClr val="FF0000"/>
                </a:solidFill>
                <a:latin typeface="Arial"/>
                <a:cs typeface="Arial"/>
              </a:rPr>
              <a:t>e</a:t>
            </a:r>
            <a:r>
              <a:rPr sz="530" spc="-13" dirty="0">
                <a:solidFill>
                  <a:srgbClr val="FF0000"/>
                </a:solidFill>
                <a:latin typeface="Arial"/>
                <a:cs typeface="Arial"/>
              </a:rPr>
              <a:t> </a:t>
            </a:r>
            <a:r>
              <a:rPr sz="530" spc="4" dirty="0">
                <a:solidFill>
                  <a:srgbClr val="FF0000"/>
                </a:solidFill>
                <a:latin typeface="Arial"/>
                <a:cs typeface="Arial"/>
              </a:rPr>
              <a:t>m</a:t>
            </a:r>
            <a:r>
              <a:rPr sz="530" spc="2" dirty="0">
                <a:solidFill>
                  <a:srgbClr val="FF0000"/>
                </a:solidFill>
                <a:latin typeface="Arial"/>
                <a:cs typeface="Arial"/>
              </a:rPr>
              <a:t>ea</a:t>
            </a:r>
            <a:r>
              <a:rPr sz="530" dirty="0">
                <a:solidFill>
                  <a:srgbClr val="FF0000"/>
                </a:solidFill>
                <a:latin typeface="Arial"/>
                <a:cs typeface="Arial"/>
              </a:rPr>
              <a:t>s</a:t>
            </a:r>
            <a:r>
              <a:rPr sz="530" spc="2" dirty="0">
                <a:solidFill>
                  <a:srgbClr val="FF0000"/>
                </a:solidFill>
                <a:latin typeface="Arial"/>
                <a:cs typeface="Arial"/>
              </a:rPr>
              <a:t>u</a:t>
            </a:r>
            <a:r>
              <a:rPr sz="530" spc="-13" dirty="0">
                <a:solidFill>
                  <a:srgbClr val="FF0000"/>
                </a:solidFill>
                <a:latin typeface="Arial"/>
                <a:cs typeface="Arial"/>
              </a:rPr>
              <a:t>r</a:t>
            </a:r>
            <a:r>
              <a:rPr sz="530" spc="2" dirty="0">
                <a:solidFill>
                  <a:srgbClr val="FF0000"/>
                </a:solidFill>
                <a:latin typeface="Arial"/>
                <a:cs typeface="Arial"/>
              </a:rPr>
              <a:t>ed</a:t>
            </a:r>
            <a:r>
              <a:rPr sz="530" dirty="0">
                <a:solidFill>
                  <a:srgbClr val="FF0000"/>
                </a:solidFill>
                <a:latin typeface="Arial"/>
                <a:cs typeface="Arial"/>
              </a:rPr>
              <a:t>?</a:t>
            </a:r>
            <a:endParaRPr sz="530" dirty="0">
              <a:solidFill>
                <a:prstClr val="black"/>
              </a:solidFill>
              <a:latin typeface="Arial"/>
              <a:cs typeface="Arial"/>
            </a:endParaRPr>
          </a:p>
        </p:txBody>
      </p:sp>
      <p:sp>
        <p:nvSpPr>
          <p:cNvPr id="135" name="object 135"/>
          <p:cNvSpPr txBox="1"/>
          <p:nvPr/>
        </p:nvSpPr>
        <p:spPr>
          <a:xfrm>
            <a:off x="216547" y="3864593"/>
            <a:ext cx="240066" cy="616856"/>
          </a:xfrm>
          <a:prstGeom prst="rect">
            <a:avLst/>
          </a:prstGeom>
        </p:spPr>
        <p:txBody>
          <a:bodyPr vert="vert270" wrap="square" lIns="0" tIns="0" rIns="0" bIns="0" rtlCol="0">
            <a:spAutoFit/>
          </a:bodyPr>
          <a:lstStyle/>
          <a:p>
            <a:pPr algn="ctr" defTabSz="403616" fontAlgn="auto">
              <a:lnSpc>
                <a:spcPts val="578"/>
              </a:lnSpc>
              <a:spcBef>
                <a:spcPts val="0"/>
              </a:spcBef>
              <a:spcAft>
                <a:spcPts val="0"/>
              </a:spcAft>
            </a:pPr>
            <a:r>
              <a:rPr sz="530" spc="-2" dirty="0">
                <a:solidFill>
                  <a:srgbClr val="FF0000"/>
                </a:solidFill>
                <a:latin typeface="Arial"/>
                <a:cs typeface="Arial"/>
              </a:rPr>
              <a:t>W</a:t>
            </a:r>
            <a:r>
              <a:rPr sz="530" spc="2" dirty="0">
                <a:solidFill>
                  <a:srgbClr val="FF0000"/>
                </a:solidFill>
                <a:latin typeface="Arial"/>
                <a:cs typeface="Arial"/>
              </a:rPr>
              <a:t>h</a:t>
            </a:r>
            <a:r>
              <a:rPr sz="530" dirty="0">
                <a:solidFill>
                  <a:srgbClr val="FF0000"/>
                </a:solidFill>
                <a:latin typeface="Arial"/>
                <a:cs typeface="Arial"/>
              </a:rPr>
              <a:t>o</a:t>
            </a:r>
            <a:r>
              <a:rPr sz="530" spc="2" dirty="0">
                <a:solidFill>
                  <a:srgbClr val="FF0000"/>
                </a:solidFill>
                <a:latin typeface="Arial"/>
                <a:cs typeface="Arial"/>
              </a:rPr>
              <a:t> </a:t>
            </a:r>
            <a:r>
              <a:rPr sz="530" spc="-2" dirty="0">
                <a:solidFill>
                  <a:srgbClr val="FF0000"/>
                </a:solidFill>
                <a:latin typeface="Arial"/>
                <a:cs typeface="Arial"/>
              </a:rPr>
              <a:t>i</a:t>
            </a:r>
            <a:r>
              <a:rPr sz="530" dirty="0">
                <a:solidFill>
                  <a:srgbClr val="FF0000"/>
                </a:solidFill>
                <a:latin typeface="Arial"/>
                <a:cs typeface="Arial"/>
              </a:rPr>
              <a:t>s </a:t>
            </a:r>
            <a:r>
              <a:rPr sz="530" spc="-2" dirty="0">
                <a:solidFill>
                  <a:srgbClr val="FF0000"/>
                </a:solidFill>
                <a:latin typeface="Arial"/>
                <a:cs typeface="Arial"/>
              </a:rPr>
              <a:t>i</a:t>
            </a:r>
            <a:r>
              <a:rPr sz="530" spc="-11" dirty="0">
                <a:solidFill>
                  <a:srgbClr val="FF0000"/>
                </a:solidFill>
                <a:latin typeface="Arial"/>
                <a:cs typeface="Arial"/>
              </a:rPr>
              <a:t>m</a:t>
            </a:r>
            <a:r>
              <a:rPr sz="530" spc="2" dirty="0">
                <a:solidFill>
                  <a:srgbClr val="FF0000"/>
                </a:solidFill>
                <a:latin typeface="Arial"/>
                <a:cs typeface="Arial"/>
              </a:rPr>
              <a:t>pa</a:t>
            </a:r>
            <a:r>
              <a:rPr sz="530" dirty="0">
                <a:solidFill>
                  <a:srgbClr val="FF0000"/>
                </a:solidFill>
                <a:latin typeface="Arial"/>
                <a:cs typeface="Arial"/>
              </a:rPr>
              <a:t>ct</a:t>
            </a:r>
            <a:r>
              <a:rPr sz="530" spc="2" dirty="0">
                <a:solidFill>
                  <a:srgbClr val="FF0000"/>
                </a:solidFill>
                <a:latin typeface="Arial"/>
                <a:cs typeface="Arial"/>
              </a:rPr>
              <a:t>e</a:t>
            </a:r>
            <a:r>
              <a:rPr sz="530" spc="-2" dirty="0">
                <a:solidFill>
                  <a:srgbClr val="FF0000"/>
                </a:solidFill>
                <a:latin typeface="Arial"/>
                <a:cs typeface="Arial"/>
              </a:rPr>
              <a:t>d</a:t>
            </a:r>
            <a:r>
              <a:rPr sz="530" dirty="0">
                <a:solidFill>
                  <a:srgbClr val="FF0000"/>
                </a:solidFill>
                <a:latin typeface="Arial"/>
                <a:cs typeface="Arial"/>
              </a:rPr>
              <a:t>?</a:t>
            </a:r>
            <a:endParaRPr sz="530" dirty="0">
              <a:solidFill>
                <a:prstClr val="black"/>
              </a:solidFill>
              <a:latin typeface="Arial"/>
              <a:cs typeface="Arial"/>
            </a:endParaRPr>
          </a:p>
          <a:p>
            <a:pPr algn="ctr" defTabSz="403616" fontAlgn="auto">
              <a:spcBef>
                <a:spcPts val="0"/>
              </a:spcBef>
              <a:spcAft>
                <a:spcPts val="0"/>
              </a:spcAft>
            </a:pPr>
            <a:r>
              <a:rPr sz="530" spc="-4" dirty="0">
                <a:solidFill>
                  <a:srgbClr val="FF0000"/>
                </a:solidFill>
                <a:latin typeface="Arial"/>
                <a:cs typeface="Arial"/>
              </a:rPr>
              <a:t>W</a:t>
            </a:r>
            <a:r>
              <a:rPr sz="530" dirty="0">
                <a:solidFill>
                  <a:srgbClr val="FF0000"/>
                </a:solidFill>
                <a:latin typeface="Arial"/>
                <a:cs typeface="Arial"/>
              </a:rPr>
              <a:t>ho</a:t>
            </a:r>
            <a:r>
              <a:rPr sz="530" spc="2" dirty="0">
                <a:solidFill>
                  <a:srgbClr val="FF0000"/>
                </a:solidFill>
                <a:latin typeface="Arial"/>
                <a:cs typeface="Arial"/>
              </a:rPr>
              <a:t> </a:t>
            </a:r>
            <a:r>
              <a:rPr sz="530" spc="-13" dirty="0">
                <a:solidFill>
                  <a:srgbClr val="FF0000"/>
                </a:solidFill>
                <a:latin typeface="Arial"/>
                <a:cs typeface="Arial"/>
              </a:rPr>
              <a:t>b</a:t>
            </a:r>
            <a:r>
              <a:rPr sz="530" dirty="0">
                <a:solidFill>
                  <a:srgbClr val="FF0000"/>
                </a:solidFill>
                <a:latin typeface="Arial"/>
                <a:cs typeface="Arial"/>
              </a:rPr>
              <a:t>enefits?</a:t>
            </a:r>
            <a:endParaRPr sz="530" dirty="0">
              <a:solidFill>
                <a:prstClr val="black"/>
              </a:solidFill>
              <a:latin typeface="Arial"/>
              <a:cs typeface="Arial"/>
            </a:endParaRPr>
          </a:p>
          <a:p>
            <a:pPr algn="ctr" defTabSz="403616" fontAlgn="auto">
              <a:spcBef>
                <a:spcPts val="0"/>
              </a:spcBef>
              <a:spcAft>
                <a:spcPts val="0"/>
              </a:spcAft>
            </a:pPr>
            <a:r>
              <a:rPr sz="530" spc="-4" dirty="0">
                <a:solidFill>
                  <a:srgbClr val="FF0000"/>
                </a:solidFill>
                <a:latin typeface="Arial"/>
                <a:cs typeface="Arial"/>
              </a:rPr>
              <a:t>W</a:t>
            </a:r>
            <a:r>
              <a:rPr sz="530" spc="2" dirty="0">
                <a:solidFill>
                  <a:srgbClr val="FF0000"/>
                </a:solidFill>
                <a:latin typeface="Arial"/>
                <a:cs typeface="Arial"/>
              </a:rPr>
              <a:t>h</a:t>
            </a:r>
            <a:r>
              <a:rPr sz="530" dirty="0">
                <a:solidFill>
                  <a:srgbClr val="FF0000"/>
                </a:solidFill>
                <a:latin typeface="Arial"/>
                <a:cs typeface="Arial"/>
              </a:rPr>
              <a:t>o</a:t>
            </a:r>
            <a:r>
              <a:rPr sz="530" spc="2" dirty="0">
                <a:solidFill>
                  <a:srgbClr val="FF0000"/>
                </a:solidFill>
                <a:latin typeface="Arial"/>
                <a:cs typeface="Arial"/>
              </a:rPr>
              <a:t> </a:t>
            </a:r>
            <a:r>
              <a:rPr sz="530" spc="-2" dirty="0">
                <a:solidFill>
                  <a:srgbClr val="FF0000"/>
                </a:solidFill>
                <a:latin typeface="Arial"/>
                <a:cs typeface="Arial"/>
              </a:rPr>
              <a:t>i</a:t>
            </a:r>
            <a:r>
              <a:rPr sz="530" dirty="0">
                <a:solidFill>
                  <a:srgbClr val="FF0000"/>
                </a:solidFill>
                <a:latin typeface="Arial"/>
                <a:cs typeface="Arial"/>
              </a:rPr>
              <a:t>s </a:t>
            </a:r>
            <a:r>
              <a:rPr sz="530" spc="-13" dirty="0">
                <a:solidFill>
                  <a:srgbClr val="FF0000"/>
                </a:solidFill>
                <a:latin typeface="Arial"/>
                <a:cs typeface="Arial"/>
              </a:rPr>
              <a:t>r</a:t>
            </a:r>
            <a:r>
              <a:rPr sz="530" spc="2" dirty="0">
                <a:solidFill>
                  <a:srgbClr val="FF0000"/>
                </a:solidFill>
                <a:latin typeface="Arial"/>
                <a:cs typeface="Arial"/>
              </a:rPr>
              <a:t>e</a:t>
            </a:r>
            <a:r>
              <a:rPr sz="530" dirty="0">
                <a:solidFill>
                  <a:srgbClr val="FF0000"/>
                </a:solidFill>
                <a:latin typeface="Arial"/>
                <a:cs typeface="Arial"/>
              </a:rPr>
              <a:t>s</a:t>
            </a:r>
            <a:r>
              <a:rPr sz="530" spc="2" dirty="0">
                <a:solidFill>
                  <a:srgbClr val="FF0000"/>
                </a:solidFill>
                <a:latin typeface="Arial"/>
                <a:cs typeface="Arial"/>
              </a:rPr>
              <a:t>pon</a:t>
            </a:r>
            <a:r>
              <a:rPr sz="530" dirty="0">
                <a:solidFill>
                  <a:srgbClr val="FF0000"/>
                </a:solidFill>
                <a:latin typeface="Arial"/>
                <a:cs typeface="Arial"/>
              </a:rPr>
              <a:t>s</a:t>
            </a:r>
            <a:r>
              <a:rPr sz="530" spc="-2" dirty="0">
                <a:solidFill>
                  <a:srgbClr val="FF0000"/>
                </a:solidFill>
                <a:latin typeface="Arial"/>
                <a:cs typeface="Arial"/>
              </a:rPr>
              <a:t>i</a:t>
            </a:r>
            <a:r>
              <a:rPr sz="530" spc="-13" dirty="0">
                <a:solidFill>
                  <a:srgbClr val="FF0000"/>
                </a:solidFill>
                <a:latin typeface="Arial"/>
                <a:cs typeface="Arial"/>
              </a:rPr>
              <a:t>b</a:t>
            </a:r>
            <a:r>
              <a:rPr sz="530" spc="13" dirty="0">
                <a:solidFill>
                  <a:srgbClr val="FF0000"/>
                </a:solidFill>
                <a:latin typeface="Arial"/>
                <a:cs typeface="Arial"/>
              </a:rPr>
              <a:t>l</a:t>
            </a:r>
            <a:r>
              <a:rPr sz="530" spc="-2" dirty="0">
                <a:solidFill>
                  <a:srgbClr val="FF0000"/>
                </a:solidFill>
                <a:latin typeface="Arial"/>
                <a:cs typeface="Arial"/>
              </a:rPr>
              <a:t>e</a:t>
            </a:r>
            <a:r>
              <a:rPr sz="530" dirty="0">
                <a:solidFill>
                  <a:srgbClr val="FF0000"/>
                </a:solidFill>
                <a:latin typeface="Arial"/>
                <a:cs typeface="Arial"/>
              </a:rPr>
              <a:t>?</a:t>
            </a:r>
            <a:endParaRPr sz="530" dirty="0">
              <a:solidFill>
                <a:prstClr val="black"/>
              </a:solidFill>
              <a:latin typeface="Arial"/>
              <a:cs typeface="Arial"/>
            </a:endParaRPr>
          </a:p>
        </p:txBody>
      </p:sp>
      <p:sp>
        <p:nvSpPr>
          <p:cNvPr id="136" name="object 136"/>
          <p:cNvSpPr txBox="1"/>
          <p:nvPr/>
        </p:nvSpPr>
        <p:spPr>
          <a:xfrm>
            <a:off x="206465" y="4985693"/>
            <a:ext cx="158505" cy="441692"/>
          </a:xfrm>
          <a:prstGeom prst="rect">
            <a:avLst/>
          </a:prstGeom>
        </p:spPr>
        <p:txBody>
          <a:bodyPr vert="vert270" wrap="square" lIns="0" tIns="0" rIns="0" bIns="0" rtlCol="0">
            <a:spAutoFit/>
          </a:bodyPr>
          <a:lstStyle/>
          <a:p>
            <a:pPr marL="20461" indent="-15136" defTabSz="403616" fontAlgn="auto">
              <a:lnSpc>
                <a:spcPts val="578"/>
              </a:lnSpc>
              <a:spcBef>
                <a:spcPts val="0"/>
              </a:spcBef>
              <a:spcAft>
                <a:spcPts val="0"/>
              </a:spcAft>
            </a:pPr>
            <a:r>
              <a:rPr sz="530" spc="-2" dirty="0">
                <a:solidFill>
                  <a:srgbClr val="FF0000"/>
                </a:solidFill>
                <a:latin typeface="Arial"/>
                <a:cs typeface="Arial"/>
              </a:rPr>
              <a:t>W</a:t>
            </a:r>
            <a:r>
              <a:rPr sz="530" spc="2" dirty="0">
                <a:solidFill>
                  <a:srgbClr val="FF0000"/>
                </a:solidFill>
                <a:latin typeface="Arial"/>
                <a:cs typeface="Arial"/>
              </a:rPr>
              <a:t>ha</a:t>
            </a:r>
            <a:r>
              <a:rPr sz="530" dirty="0">
                <a:solidFill>
                  <a:srgbClr val="FF0000"/>
                </a:solidFill>
                <a:latin typeface="Arial"/>
                <a:cs typeface="Arial"/>
              </a:rPr>
              <a:t>t c</a:t>
            </a:r>
            <a:r>
              <a:rPr sz="530" spc="-13" dirty="0">
                <a:solidFill>
                  <a:srgbClr val="FF0000"/>
                </a:solidFill>
                <a:latin typeface="Arial"/>
                <a:cs typeface="Arial"/>
              </a:rPr>
              <a:t>h</a:t>
            </a:r>
            <a:r>
              <a:rPr sz="530" spc="2" dirty="0">
                <a:solidFill>
                  <a:srgbClr val="FF0000"/>
                </a:solidFill>
                <a:latin typeface="Arial"/>
                <a:cs typeface="Arial"/>
              </a:rPr>
              <a:t>ange</a:t>
            </a:r>
            <a:r>
              <a:rPr sz="530" dirty="0">
                <a:solidFill>
                  <a:srgbClr val="FF0000"/>
                </a:solidFill>
                <a:latin typeface="Arial"/>
                <a:cs typeface="Arial"/>
              </a:rPr>
              <a:t>s</a:t>
            </a:r>
            <a:endParaRPr sz="530">
              <a:solidFill>
                <a:prstClr val="black"/>
              </a:solidFill>
              <a:latin typeface="Arial"/>
              <a:cs typeface="Arial"/>
            </a:endParaRPr>
          </a:p>
          <a:p>
            <a:pPr marL="20461" defTabSz="403616" fontAlgn="auto">
              <a:spcBef>
                <a:spcPts val="0"/>
              </a:spcBef>
              <a:spcAft>
                <a:spcPts val="0"/>
              </a:spcAft>
            </a:pPr>
            <a:r>
              <a:rPr sz="530" dirty="0">
                <a:solidFill>
                  <a:srgbClr val="FF0000"/>
                </a:solidFill>
                <a:latin typeface="Arial"/>
                <a:cs typeface="Arial"/>
              </a:rPr>
              <a:t>a</a:t>
            </a:r>
            <a:r>
              <a:rPr sz="530" spc="-13" dirty="0">
                <a:solidFill>
                  <a:srgbClr val="FF0000"/>
                </a:solidFill>
                <a:latin typeface="Arial"/>
                <a:cs typeface="Arial"/>
              </a:rPr>
              <a:t>r</a:t>
            </a:r>
            <a:r>
              <a:rPr sz="530" dirty="0">
                <a:solidFill>
                  <a:srgbClr val="FF0000"/>
                </a:solidFill>
                <a:latin typeface="Arial"/>
                <a:cs typeface="Arial"/>
              </a:rPr>
              <a:t>e</a:t>
            </a:r>
            <a:r>
              <a:rPr sz="530" spc="2" dirty="0">
                <a:solidFill>
                  <a:srgbClr val="FF0000"/>
                </a:solidFill>
                <a:latin typeface="Arial"/>
                <a:cs typeface="Arial"/>
              </a:rPr>
              <a:t> </a:t>
            </a:r>
            <a:r>
              <a:rPr sz="530" spc="4" dirty="0">
                <a:solidFill>
                  <a:srgbClr val="FF0000"/>
                </a:solidFill>
                <a:latin typeface="Arial"/>
                <a:cs typeface="Arial"/>
              </a:rPr>
              <a:t>r</a:t>
            </a:r>
            <a:r>
              <a:rPr sz="530" dirty="0">
                <a:solidFill>
                  <a:srgbClr val="FF0000"/>
                </a:solidFill>
                <a:latin typeface="Arial"/>
                <a:cs typeface="Arial"/>
              </a:rPr>
              <a:t>e</a:t>
            </a:r>
            <a:r>
              <a:rPr sz="530" spc="-15" dirty="0">
                <a:solidFill>
                  <a:srgbClr val="FF0000"/>
                </a:solidFill>
                <a:latin typeface="Arial"/>
                <a:cs typeface="Arial"/>
              </a:rPr>
              <a:t>q</a:t>
            </a:r>
            <a:r>
              <a:rPr sz="530" dirty="0">
                <a:solidFill>
                  <a:srgbClr val="FF0000"/>
                </a:solidFill>
                <a:latin typeface="Arial"/>
                <a:cs typeface="Arial"/>
              </a:rPr>
              <a:t>u</a:t>
            </a:r>
            <a:r>
              <a:rPr sz="530" spc="-2" dirty="0">
                <a:solidFill>
                  <a:srgbClr val="FF0000"/>
                </a:solidFill>
                <a:latin typeface="Arial"/>
                <a:cs typeface="Arial"/>
              </a:rPr>
              <a:t>i</a:t>
            </a:r>
            <a:r>
              <a:rPr sz="530" spc="4" dirty="0">
                <a:solidFill>
                  <a:srgbClr val="FF0000"/>
                </a:solidFill>
                <a:latin typeface="Arial"/>
                <a:cs typeface="Arial"/>
              </a:rPr>
              <a:t>r</a:t>
            </a:r>
            <a:r>
              <a:rPr sz="530" dirty="0">
                <a:solidFill>
                  <a:srgbClr val="FF0000"/>
                </a:solidFill>
                <a:latin typeface="Arial"/>
                <a:cs typeface="Arial"/>
              </a:rPr>
              <a:t>ed?</a:t>
            </a:r>
            <a:endParaRPr sz="530">
              <a:solidFill>
                <a:prstClr val="black"/>
              </a:solidFill>
              <a:latin typeface="Arial"/>
              <a:cs typeface="Arial"/>
            </a:endParaRPr>
          </a:p>
        </p:txBody>
      </p:sp>
      <p:sp>
        <p:nvSpPr>
          <p:cNvPr id="137" name="object 137"/>
          <p:cNvSpPr txBox="1"/>
          <p:nvPr/>
        </p:nvSpPr>
        <p:spPr>
          <a:xfrm>
            <a:off x="211086" y="5894008"/>
            <a:ext cx="240066" cy="672908"/>
          </a:xfrm>
          <a:prstGeom prst="rect">
            <a:avLst/>
          </a:prstGeom>
        </p:spPr>
        <p:txBody>
          <a:bodyPr vert="vert270" wrap="square" lIns="0" tIns="0" rIns="0" bIns="0" rtlCol="0">
            <a:spAutoFit/>
          </a:bodyPr>
          <a:lstStyle/>
          <a:p>
            <a:pPr marL="5606" defTabSz="403616" fontAlgn="auto">
              <a:lnSpc>
                <a:spcPts val="578"/>
              </a:lnSpc>
              <a:spcBef>
                <a:spcPts val="0"/>
              </a:spcBef>
              <a:spcAft>
                <a:spcPts val="0"/>
              </a:spcAft>
            </a:pPr>
            <a:r>
              <a:rPr sz="530" spc="-4" dirty="0">
                <a:solidFill>
                  <a:srgbClr val="FF0000"/>
                </a:solidFill>
                <a:latin typeface="Arial"/>
                <a:cs typeface="Arial"/>
              </a:rPr>
              <a:t>W</a:t>
            </a:r>
            <a:r>
              <a:rPr sz="530" spc="2" dirty="0">
                <a:solidFill>
                  <a:srgbClr val="FF0000"/>
                </a:solidFill>
                <a:latin typeface="Arial"/>
                <a:cs typeface="Arial"/>
              </a:rPr>
              <a:t>ha</a:t>
            </a:r>
            <a:r>
              <a:rPr sz="530" dirty="0">
                <a:solidFill>
                  <a:srgbClr val="FF0000"/>
                </a:solidFill>
                <a:latin typeface="Arial"/>
                <a:cs typeface="Arial"/>
              </a:rPr>
              <a:t>t s</a:t>
            </a:r>
            <a:r>
              <a:rPr sz="530" spc="-13" dirty="0">
                <a:solidFill>
                  <a:srgbClr val="FF0000"/>
                </a:solidFill>
                <a:latin typeface="Arial"/>
                <a:cs typeface="Arial"/>
              </a:rPr>
              <a:t>o</a:t>
            </a:r>
            <a:r>
              <a:rPr sz="530" spc="-2" dirty="0">
                <a:solidFill>
                  <a:srgbClr val="FF0000"/>
                </a:solidFill>
                <a:latin typeface="Arial"/>
                <a:cs typeface="Arial"/>
              </a:rPr>
              <a:t>l</a:t>
            </a:r>
            <a:r>
              <a:rPr sz="530" spc="2" dirty="0">
                <a:solidFill>
                  <a:srgbClr val="FF0000"/>
                </a:solidFill>
                <a:latin typeface="Arial"/>
                <a:cs typeface="Arial"/>
              </a:rPr>
              <a:t>u</a:t>
            </a:r>
            <a:r>
              <a:rPr sz="530" dirty="0">
                <a:solidFill>
                  <a:srgbClr val="FF0000"/>
                </a:solidFill>
                <a:latin typeface="Arial"/>
                <a:cs typeface="Arial"/>
              </a:rPr>
              <a:t>t</a:t>
            </a:r>
            <a:r>
              <a:rPr sz="530" spc="-2" dirty="0">
                <a:solidFill>
                  <a:srgbClr val="FF0000"/>
                </a:solidFill>
                <a:latin typeface="Arial"/>
                <a:cs typeface="Arial"/>
              </a:rPr>
              <a:t>i</a:t>
            </a:r>
            <a:r>
              <a:rPr sz="530" spc="2" dirty="0">
                <a:solidFill>
                  <a:srgbClr val="FF0000"/>
                </a:solidFill>
                <a:latin typeface="Arial"/>
                <a:cs typeface="Arial"/>
              </a:rPr>
              <a:t>on</a:t>
            </a:r>
            <a:r>
              <a:rPr sz="530" dirty="0">
                <a:solidFill>
                  <a:srgbClr val="FF0000"/>
                </a:solidFill>
                <a:latin typeface="Arial"/>
                <a:cs typeface="Arial"/>
              </a:rPr>
              <a:t>s </a:t>
            </a:r>
            <a:r>
              <a:rPr sz="530" spc="2" dirty="0">
                <a:solidFill>
                  <a:srgbClr val="FF0000"/>
                </a:solidFill>
                <a:latin typeface="Arial"/>
                <a:cs typeface="Arial"/>
              </a:rPr>
              <a:t>e</a:t>
            </a:r>
            <a:r>
              <a:rPr sz="530" spc="-13" dirty="0">
                <a:solidFill>
                  <a:srgbClr val="FF0000"/>
                </a:solidFill>
                <a:latin typeface="Arial"/>
                <a:cs typeface="Arial"/>
              </a:rPr>
              <a:t>n</a:t>
            </a:r>
            <a:r>
              <a:rPr sz="530" spc="2" dirty="0">
                <a:solidFill>
                  <a:srgbClr val="FF0000"/>
                </a:solidFill>
                <a:latin typeface="Arial"/>
                <a:cs typeface="Arial"/>
              </a:rPr>
              <a:t>ab</a:t>
            </a:r>
            <a:r>
              <a:rPr sz="530" spc="-2" dirty="0">
                <a:solidFill>
                  <a:srgbClr val="FF0000"/>
                </a:solidFill>
                <a:latin typeface="Arial"/>
                <a:cs typeface="Arial"/>
              </a:rPr>
              <a:t>l</a:t>
            </a:r>
            <a:r>
              <a:rPr sz="530" dirty="0">
                <a:solidFill>
                  <a:srgbClr val="FF0000"/>
                </a:solidFill>
                <a:latin typeface="Arial"/>
                <a:cs typeface="Arial"/>
              </a:rPr>
              <a:t>e</a:t>
            </a:r>
            <a:endParaRPr sz="530" dirty="0">
              <a:solidFill>
                <a:prstClr val="black"/>
              </a:solidFill>
              <a:latin typeface="Arial"/>
              <a:cs typeface="Arial"/>
            </a:endParaRPr>
          </a:p>
          <a:p>
            <a:pPr marL="5606" defTabSz="403616" fontAlgn="auto">
              <a:spcBef>
                <a:spcPts val="0"/>
              </a:spcBef>
              <a:spcAft>
                <a:spcPts val="0"/>
              </a:spcAft>
            </a:pPr>
            <a:r>
              <a:rPr sz="530" dirty="0">
                <a:solidFill>
                  <a:srgbClr val="FF0000"/>
                </a:solidFill>
                <a:latin typeface="Arial"/>
                <a:cs typeface="Arial"/>
              </a:rPr>
              <a:t>t</a:t>
            </a:r>
            <a:r>
              <a:rPr sz="530" spc="2" dirty="0">
                <a:solidFill>
                  <a:srgbClr val="FF0000"/>
                </a:solidFill>
                <a:latin typeface="Arial"/>
                <a:cs typeface="Arial"/>
              </a:rPr>
              <a:t>h</a:t>
            </a:r>
            <a:r>
              <a:rPr sz="530" dirty="0">
                <a:solidFill>
                  <a:srgbClr val="FF0000"/>
                </a:solidFill>
                <a:latin typeface="Arial"/>
                <a:cs typeface="Arial"/>
              </a:rPr>
              <a:t>e</a:t>
            </a:r>
            <a:r>
              <a:rPr sz="530" spc="-15" dirty="0">
                <a:solidFill>
                  <a:srgbClr val="FF0000"/>
                </a:solidFill>
                <a:latin typeface="Arial"/>
                <a:cs typeface="Arial"/>
              </a:rPr>
              <a:t> </a:t>
            </a:r>
            <a:r>
              <a:rPr sz="530" dirty="0">
                <a:solidFill>
                  <a:srgbClr val="FF0000"/>
                </a:solidFill>
                <a:latin typeface="Arial"/>
                <a:cs typeface="Arial"/>
              </a:rPr>
              <a:t>c</a:t>
            </a:r>
            <a:r>
              <a:rPr sz="530" spc="2" dirty="0">
                <a:solidFill>
                  <a:srgbClr val="FF0000"/>
                </a:solidFill>
                <a:latin typeface="Arial"/>
                <a:cs typeface="Arial"/>
              </a:rPr>
              <a:t>h</a:t>
            </a:r>
            <a:r>
              <a:rPr sz="530" dirty="0">
                <a:solidFill>
                  <a:srgbClr val="FF0000"/>
                </a:solidFill>
                <a:latin typeface="Arial"/>
                <a:cs typeface="Arial"/>
              </a:rPr>
              <a:t>ang</a:t>
            </a:r>
            <a:r>
              <a:rPr sz="530" spc="-15" dirty="0">
                <a:solidFill>
                  <a:srgbClr val="FF0000"/>
                </a:solidFill>
                <a:latin typeface="Arial"/>
                <a:cs typeface="Arial"/>
              </a:rPr>
              <a:t>e</a:t>
            </a:r>
            <a:r>
              <a:rPr sz="530" dirty="0">
                <a:solidFill>
                  <a:srgbClr val="FF0000"/>
                </a:solidFill>
                <a:latin typeface="Arial"/>
                <a:cs typeface="Arial"/>
              </a:rPr>
              <a:t>s to</a:t>
            </a:r>
            <a:r>
              <a:rPr sz="530" spc="2" dirty="0">
                <a:solidFill>
                  <a:srgbClr val="FF0000"/>
                </a:solidFill>
                <a:latin typeface="Arial"/>
                <a:cs typeface="Arial"/>
              </a:rPr>
              <a:t> o</a:t>
            </a:r>
            <a:r>
              <a:rPr sz="530" dirty="0">
                <a:solidFill>
                  <a:srgbClr val="FF0000"/>
                </a:solidFill>
                <a:latin typeface="Arial"/>
                <a:cs typeface="Arial"/>
              </a:rPr>
              <a:t>cc</a:t>
            </a:r>
            <a:r>
              <a:rPr sz="530" spc="-15" dirty="0">
                <a:solidFill>
                  <a:srgbClr val="FF0000"/>
                </a:solidFill>
                <a:latin typeface="Arial"/>
                <a:cs typeface="Arial"/>
              </a:rPr>
              <a:t>u</a:t>
            </a:r>
            <a:r>
              <a:rPr sz="530" spc="11" dirty="0">
                <a:solidFill>
                  <a:srgbClr val="FF0000"/>
                </a:solidFill>
                <a:latin typeface="Arial"/>
                <a:cs typeface="Arial"/>
              </a:rPr>
              <a:t>r</a:t>
            </a:r>
            <a:r>
              <a:rPr sz="530" dirty="0">
                <a:solidFill>
                  <a:srgbClr val="FF0000"/>
                </a:solidFill>
                <a:latin typeface="Arial"/>
                <a:cs typeface="Arial"/>
              </a:rPr>
              <a:t>?</a:t>
            </a:r>
            <a:endParaRPr sz="530" dirty="0">
              <a:solidFill>
                <a:prstClr val="black"/>
              </a:solidFill>
              <a:latin typeface="Arial"/>
              <a:cs typeface="Arial"/>
            </a:endParaRPr>
          </a:p>
        </p:txBody>
      </p:sp>
      <p:cxnSp>
        <p:nvCxnSpPr>
          <p:cNvPr id="214" name="Straight Arrow Connector 213"/>
          <p:cNvCxnSpPr>
            <a:cxnSpLocks/>
            <a:endCxn id="26" idx="0"/>
          </p:cNvCxnSpPr>
          <p:nvPr/>
        </p:nvCxnSpPr>
        <p:spPr>
          <a:xfrm flipH="1">
            <a:off x="1881420" y="1269506"/>
            <a:ext cx="1282623" cy="3510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6" name="Straight Arrow Connector 215"/>
          <p:cNvCxnSpPr>
            <a:cxnSpLocks/>
            <a:endCxn id="22" idx="0"/>
          </p:cNvCxnSpPr>
          <p:nvPr/>
        </p:nvCxnSpPr>
        <p:spPr>
          <a:xfrm flipH="1">
            <a:off x="2843337" y="1267645"/>
            <a:ext cx="381327" cy="3589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2" name="Straight Arrow Connector 221"/>
          <p:cNvCxnSpPr>
            <a:cxnSpLocks/>
            <a:endCxn id="14" idx="0"/>
          </p:cNvCxnSpPr>
          <p:nvPr/>
        </p:nvCxnSpPr>
        <p:spPr>
          <a:xfrm>
            <a:off x="3341059" y="1281533"/>
            <a:ext cx="467821" cy="3393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4" name="Straight Arrow Connector 223"/>
          <p:cNvCxnSpPr>
            <a:cxnSpLocks/>
            <a:endCxn id="9" idx="0"/>
          </p:cNvCxnSpPr>
          <p:nvPr/>
        </p:nvCxnSpPr>
        <p:spPr>
          <a:xfrm flipH="1">
            <a:off x="957599" y="1282722"/>
            <a:ext cx="1287765" cy="3133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3" name="Straight Arrow Connector 242"/>
          <p:cNvCxnSpPr>
            <a:cxnSpLocks/>
            <a:endCxn id="26" idx="0"/>
          </p:cNvCxnSpPr>
          <p:nvPr/>
        </p:nvCxnSpPr>
        <p:spPr>
          <a:xfrm flipH="1">
            <a:off x="1881420" y="1266265"/>
            <a:ext cx="1086250" cy="3543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0" name="Straight Arrow Connector 249"/>
          <p:cNvCxnSpPr>
            <a:cxnSpLocks/>
            <a:endCxn id="14" idx="0"/>
          </p:cNvCxnSpPr>
          <p:nvPr/>
        </p:nvCxnSpPr>
        <p:spPr>
          <a:xfrm>
            <a:off x="2472579" y="1267645"/>
            <a:ext cx="1336301" cy="3532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2" name="Straight Arrow Connector 251"/>
          <p:cNvCxnSpPr>
            <a:cxnSpLocks/>
            <a:endCxn id="26" idx="0"/>
          </p:cNvCxnSpPr>
          <p:nvPr/>
        </p:nvCxnSpPr>
        <p:spPr>
          <a:xfrm flipH="1">
            <a:off x="1881420" y="1278419"/>
            <a:ext cx="368094" cy="3421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D6F69DD-188A-4AEA-1731-A42C57BFA9F8}"/>
              </a:ext>
            </a:extLst>
          </p:cNvPr>
          <p:cNvSpPr txBox="1"/>
          <p:nvPr/>
        </p:nvSpPr>
        <p:spPr>
          <a:xfrm>
            <a:off x="6432762" y="657077"/>
            <a:ext cx="1497804" cy="523220"/>
          </a:xfrm>
          <a:prstGeom prst="rect">
            <a:avLst/>
          </a:prstGeom>
          <a:noFill/>
        </p:spPr>
        <p:txBody>
          <a:bodyPr wrap="square" rtlCol="0">
            <a:spAutoFit/>
          </a:bodyPr>
          <a:lstStyle/>
          <a:p>
            <a:r>
              <a:rPr lang="en-US" sz="2800" dirty="0">
                <a:solidFill>
                  <a:srgbClr val="FF0000"/>
                </a:solidFill>
              </a:rPr>
              <a:t>Team</a:t>
            </a:r>
          </a:p>
        </p:txBody>
      </p:sp>
      <p:grpSp>
        <p:nvGrpSpPr>
          <p:cNvPr id="291" name="Group 290">
            <a:extLst>
              <a:ext uri="{FF2B5EF4-FFF2-40B4-BE49-F238E27FC236}">
                <a16:creationId xmlns:a16="http://schemas.microsoft.com/office/drawing/2014/main" id="{2B909EB0-194A-347C-0774-81ED1B1888F6}"/>
              </a:ext>
            </a:extLst>
          </p:cNvPr>
          <p:cNvGrpSpPr/>
          <p:nvPr/>
        </p:nvGrpSpPr>
        <p:grpSpPr>
          <a:xfrm>
            <a:off x="1889769" y="698468"/>
            <a:ext cx="684359" cy="558377"/>
            <a:chOff x="1889769" y="698468"/>
            <a:chExt cx="684359" cy="558377"/>
          </a:xfrm>
        </p:grpSpPr>
        <p:sp>
          <p:nvSpPr>
            <p:cNvPr id="2" name="object 2"/>
            <p:cNvSpPr/>
            <p:nvPr/>
          </p:nvSpPr>
          <p:spPr>
            <a:xfrm>
              <a:off x="1918316" y="701927"/>
              <a:ext cx="655812" cy="126118"/>
            </a:xfrm>
            <a:custGeom>
              <a:avLst/>
              <a:gdLst/>
              <a:ahLst/>
              <a:cxnLst/>
              <a:rect l="l" t="t" r="r" b="b"/>
              <a:pathLst>
                <a:path w="1485900" h="285750">
                  <a:moveTo>
                    <a:pt x="-2550" y="294373"/>
                  </a:moveTo>
                  <a:lnTo>
                    <a:pt x="1482411" y="294373"/>
                  </a:lnTo>
                  <a:lnTo>
                    <a:pt x="1482411" y="8803"/>
                  </a:lnTo>
                  <a:lnTo>
                    <a:pt x="-2550" y="8803"/>
                  </a:lnTo>
                  <a:lnTo>
                    <a:pt x="-2550" y="294373"/>
                  </a:lnTo>
                  <a:close/>
                </a:path>
              </a:pathLst>
            </a:custGeom>
            <a:solidFill>
              <a:srgbClr val="FFFF00"/>
            </a:solidFill>
          </p:spPr>
          <p:txBody>
            <a:bodyPr wrap="square" lIns="0" tIns="0" rIns="0" bIns="0" rtlCol="0"/>
            <a:lstStyle/>
            <a:p>
              <a:pPr defTabSz="403616" fontAlgn="auto">
                <a:spcBef>
                  <a:spcPts val="0"/>
                </a:spcBef>
                <a:spcAft>
                  <a:spcPts val="0"/>
                </a:spcAft>
              </a:pPr>
              <a:endParaRPr sz="795">
                <a:solidFill>
                  <a:prstClr val="black"/>
                </a:solidFill>
                <a:latin typeface="Calibri"/>
              </a:endParaRPr>
            </a:p>
          </p:txBody>
        </p:sp>
        <p:sp>
          <p:nvSpPr>
            <p:cNvPr id="3" name="object 3"/>
            <p:cNvSpPr/>
            <p:nvPr/>
          </p:nvSpPr>
          <p:spPr>
            <a:xfrm>
              <a:off x="1918316" y="701927"/>
              <a:ext cx="655812" cy="126118"/>
            </a:xfrm>
            <a:custGeom>
              <a:avLst/>
              <a:gdLst/>
              <a:ahLst/>
              <a:cxnLst/>
              <a:rect l="l" t="t" r="r" b="b"/>
              <a:pathLst>
                <a:path w="1485900" h="285750">
                  <a:moveTo>
                    <a:pt x="-2550" y="294373"/>
                  </a:moveTo>
                  <a:lnTo>
                    <a:pt x="1482411" y="294373"/>
                  </a:lnTo>
                  <a:lnTo>
                    <a:pt x="1482411" y="8803"/>
                  </a:lnTo>
                  <a:lnTo>
                    <a:pt x="-2550" y="8803"/>
                  </a:lnTo>
                  <a:lnTo>
                    <a:pt x="-2550" y="294373"/>
                  </a:lnTo>
                  <a:close/>
                </a:path>
              </a:pathLst>
            </a:custGeom>
            <a:ln w="4764">
              <a:solidFill>
                <a:srgbClr val="000000"/>
              </a:solidFill>
            </a:ln>
          </p:spPr>
          <p:txBody>
            <a:bodyPr wrap="square" lIns="0" tIns="0" rIns="0" bIns="0" rtlCol="0"/>
            <a:lstStyle/>
            <a:p>
              <a:pPr defTabSz="403616" fontAlgn="auto">
                <a:spcBef>
                  <a:spcPts val="0"/>
                </a:spcBef>
                <a:spcAft>
                  <a:spcPts val="0"/>
                </a:spcAft>
              </a:pPr>
              <a:endParaRPr sz="795">
                <a:solidFill>
                  <a:prstClr val="black"/>
                </a:solidFill>
                <a:latin typeface="Calibri"/>
              </a:endParaRPr>
            </a:p>
          </p:txBody>
        </p:sp>
        <p:sp>
          <p:nvSpPr>
            <p:cNvPr id="4" name="object 4"/>
            <p:cNvSpPr txBox="1"/>
            <p:nvPr/>
          </p:nvSpPr>
          <p:spPr>
            <a:xfrm>
              <a:off x="1962336" y="698468"/>
              <a:ext cx="566128" cy="122341"/>
            </a:xfrm>
            <a:prstGeom prst="rect">
              <a:avLst/>
            </a:prstGeom>
          </p:spPr>
          <p:txBody>
            <a:bodyPr vert="horz" wrap="square" lIns="0" tIns="0" rIns="0" bIns="0" rtlCol="0">
              <a:spAutoFit/>
            </a:bodyPr>
            <a:lstStyle/>
            <a:p>
              <a:pPr marL="5606" defTabSz="403616" fontAlgn="auto">
                <a:spcBef>
                  <a:spcPts val="0"/>
                </a:spcBef>
                <a:spcAft>
                  <a:spcPts val="0"/>
                </a:spcAft>
              </a:pPr>
              <a:r>
                <a:rPr sz="795" dirty="0">
                  <a:solidFill>
                    <a:prstClr val="black"/>
                  </a:solidFill>
                  <a:latin typeface="Arial"/>
                  <a:cs typeface="Arial"/>
                </a:rPr>
                <a:t>Key </a:t>
              </a:r>
              <a:r>
                <a:rPr sz="795" spc="-2" dirty="0">
                  <a:solidFill>
                    <a:prstClr val="black"/>
                  </a:solidFill>
                  <a:latin typeface="Arial"/>
                  <a:cs typeface="Arial"/>
                </a:rPr>
                <a:t>Driver</a:t>
              </a:r>
              <a:r>
                <a:rPr sz="795" spc="-38" dirty="0">
                  <a:solidFill>
                    <a:prstClr val="black"/>
                  </a:solidFill>
                  <a:latin typeface="Arial"/>
                  <a:cs typeface="Arial"/>
                </a:rPr>
                <a:t> </a:t>
              </a:r>
              <a:r>
                <a:rPr sz="795" spc="-2" dirty="0">
                  <a:solidFill>
                    <a:prstClr val="black"/>
                  </a:solidFill>
                  <a:latin typeface="Arial"/>
                  <a:cs typeface="Arial"/>
                </a:rPr>
                <a:t>1</a:t>
              </a:r>
              <a:endParaRPr sz="795">
                <a:solidFill>
                  <a:prstClr val="black"/>
                </a:solidFill>
                <a:latin typeface="Arial"/>
                <a:cs typeface="Arial"/>
              </a:endParaRPr>
            </a:p>
          </p:txBody>
        </p:sp>
        <p:sp>
          <p:nvSpPr>
            <p:cNvPr id="5" name="object 5"/>
            <p:cNvSpPr/>
            <p:nvPr/>
          </p:nvSpPr>
          <p:spPr>
            <a:xfrm>
              <a:off x="1918316" y="828045"/>
              <a:ext cx="655812" cy="428800"/>
            </a:xfrm>
            <a:custGeom>
              <a:avLst/>
              <a:gdLst/>
              <a:ahLst/>
              <a:cxnLst/>
              <a:rect l="l" t="t" r="r" b="b"/>
              <a:pathLst>
                <a:path w="1485900" h="971550">
                  <a:moveTo>
                    <a:pt x="-2550" y="979559"/>
                  </a:moveTo>
                  <a:lnTo>
                    <a:pt x="1482411" y="979559"/>
                  </a:lnTo>
                  <a:lnTo>
                    <a:pt x="1482411" y="8623"/>
                  </a:lnTo>
                  <a:lnTo>
                    <a:pt x="-2550" y="8623"/>
                  </a:lnTo>
                  <a:lnTo>
                    <a:pt x="-2550" y="979559"/>
                  </a:lnTo>
                  <a:close/>
                </a:path>
              </a:pathLst>
            </a:custGeom>
            <a:ln w="4764">
              <a:solidFill>
                <a:srgbClr val="000000"/>
              </a:solidFill>
            </a:ln>
          </p:spPr>
          <p:txBody>
            <a:bodyPr wrap="square" lIns="0" tIns="0" rIns="0" bIns="0" rtlCol="0"/>
            <a:lstStyle/>
            <a:p>
              <a:pPr defTabSz="403616" fontAlgn="auto">
                <a:spcBef>
                  <a:spcPts val="0"/>
                </a:spcBef>
                <a:spcAft>
                  <a:spcPts val="0"/>
                </a:spcAft>
              </a:pPr>
              <a:endParaRPr sz="795">
                <a:solidFill>
                  <a:prstClr val="black"/>
                </a:solidFill>
                <a:latin typeface="Calibri"/>
              </a:endParaRPr>
            </a:p>
          </p:txBody>
        </p:sp>
        <p:sp>
          <p:nvSpPr>
            <p:cNvPr id="11" name="TextBox 10">
              <a:extLst>
                <a:ext uri="{FF2B5EF4-FFF2-40B4-BE49-F238E27FC236}">
                  <a16:creationId xmlns:a16="http://schemas.microsoft.com/office/drawing/2014/main" id="{B9BEE92F-DD2D-8961-64D3-9246B6B3366C}"/>
                </a:ext>
              </a:extLst>
            </p:cNvPr>
            <p:cNvSpPr txBox="1"/>
            <p:nvPr/>
          </p:nvSpPr>
          <p:spPr>
            <a:xfrm>
              <a:off x="1889769" y="806453"/>
              <a:ext cx="683160" cy="276999"/>
            </a:xfrm>
            <a:prstGeom prst="rect">
              <a:avLst/>
            </a:prstGeom>
            <a:noFill/>
          </p:spPr>
          <p:txBody>
            <a:bodyPr wrap="square" rtlCol="0">
              <a:spAutoFit/>
            </a:bodyPr>
            <a:lstStyle/>
            <a:p>
              <a:r>
                <a:rPr lang="en-US" sz="600" dirty="0"/>
                <a:t>Customer Dissatisfaction</a:t>
              </a:r>
            </a:p>
          </p:txBody>
        </p:sp>
      </p:grpSp>
      <p:grpSp>
        <p:nvGrpSpPr>
          <p:cNvPr id="292" name="Group 291">
            <a:extLst>
              <a:ext uri="{FF2B5EF4-FFF2-40B4-BE49-F238E27FC236}">
                <a16:creationId xmlns:a16="http://schemas.microsoft.com/office/drawing/2014/main" id="{A3622FA6-FFDB-D459-14EA-57E5A5D51474}"/>
              </a:ext>
            </a:extLst>
          </p:cNvPr>
          <p:cNvGrpSpPr/>
          <p:nvPr/>
        </p:nvGrpSpPr>
        <p:grpSpPr>
          <a:xfrm>
            <a:off x="2822463" y="707082"/>
            <a:ext cx="698573" cy="558377"/>
            <a:chOff x="2822463" y="707082"/>
            <a:chExt cx="698573" cy="558377"/>
          </a:xfrm>
        </p:grpSpPr>
        <p:sp>
          <p:nvSpPr>
            <p:cNvPr id="46" name="object 46"/>
            <p:cNvSpPr/>
            <p:nvPr/>
          </p:nvSpPr>
          <p:spPr>
            <a:xfrm>
              <a:off x="2865224" y="710541"/>
              <a:ext cx="655812" cy="126118"/>
            </a:xfrm>
            <a:custGeom>
              <a:avLst/>
              <a:gdLst/>
              <a:ahLst/>
              <a:cxnLst/>
              <a:rect l="l" t="t" r="r" b="b"/>
              <a:pathLst>
                <a:path w="1485900" h="285750">
                  <a:moveTo>
                    <a:pt x="-4296" y="294373"/>
                  </a:moveTo>
                  <a:lnTo>
                    <a:pt x="1480665" y="294373"/>
                  </a:lnTo>
                  <a:lnTo>
                    <a:pt x="1480665" y="8803"/>
                  </a:lnTo>
                  <a:lnTo>
                    <a:pt x="-4296" y="8803"/>
                  </a:lnTo>
                  <a:lnTo>
                    <a:pt x="-4296" y="294373"/>
                  </a:lnTo>
                  <a:close/>
                </a:path>
              </a:pathLst>
            </a:custGeom>
            <a:solidFill>
              <a:srgbClr val="FFFF00"/>
            </a:solidFill>
          </p:spPr>
          <p:txBody>
            <a:bodyPr wrap="square" lIns="0" tIns="0" rIns="0" bIns="0" rtlCol="0"/>
            <a:lstStyle/>
            <a:p>
              <a:pPr defTabSz="403616" fontAlgn="auto">
                <a:spcBef>
                  <a:spcPts val="0"/>
                </a:spcBef>
                <a:spcAft>
                  <a:spcPts val="0"/>
                </a:spcAft>
              </a:pPr>
              <a:endParaRPr sz="795">
                <a:solidFill>
                  <a:prstClr val="black"/>
                </a:solidFill>
                <a:latin typeface="Calibri"/>
              </a:endParaRPr>
            </a:p>
          </p:txBody>
        </p:sp>
        <p:sp>
          <p:nvSpPr>
            <p:cNvPr id="47" name="object 47"/>
            <p:cNvSpPr/>
            <p:nvPr/>
          </p:nvSpPr>
          <p:spPr>
            <a:xfrm>
              <a:off x="2865224" y="710541"/>
              <a:ext cx="655812" cy="126118"/>
            </a:xfrm>
            <a:custGeom>
              <a:avLst/>
              <a:gdLst/>
              <a:ahLst/>
              <a:cxnLst/>
              <a:rect l="l" t="t" r="r" b="b"/>
              <a:pathLst>
                <a:path w="1485900" h="285750">
                  <a:moveTo>
                    <a:pt x="-4296" y="294373"/>
                  </a:moveTo>
                  <a:lnTo>
                    <a:pt x="1480665" y="294373"/>
                  </a:lnTo>
                  <a:lnTo>
                    <a:pt x="1480665" y="8803"/>
                  </a:lnTo>
                  <a:lnTo>
                    <a:pt x="-4296" y="8803"/>
                  </a:lnTo>
                  <a:lnTo>
                    <a:pt x="-4296" y="294373"/>
                  </a:lnTo>
                  <a:close/>
                </a:path>
              </a:pathLst>
            </a:custGeom>
            <a:ln w="4764">
              <a:solidFill>
                <a:srgbClr val="000000"/>
              </a:solidFill>
            </a:ln>
          </p:spPr>
          <p:txBody>
            <a:bodyPr wrap="square" lIns="0" tIns="0" rIns="0" bIns="0" rtlCol="0"/>
            <a:lstStyle/>
            <a:p>
              <a:pPr defTabSz="403616" fontAlgn="auto">
                <a:spcBef>
                  <a:spcPts val="0"/>
                </a:spcBef>
                <a:spcAft>
                  <a:spcPts val="0"/>
                </a:spcAft>
              </a:pPr>
              <a:endParaRPr sz="795">
                <a:solidFill>
                  <a:prstClr val="black"/>
                </a:solidFill>
                <a:latin typeface="Calibri"/>
              </a:endParaRPr>
            </a:p>
          </p:txBody>
        </p:sp>
        <p:sp>
          <p:nvSpPr>
            <p:cNvPr id="48" name="object 48"/>
            <p:cNvSpPr txBox="1"/>
            <p:nvPr/>
          </p:nvSpPr>
          <p:spPr>
            <a:xfrm>
              <a:off x="2908810" y="707082"/>
              <a:ext cx="566128" cy="122341"/>
            </a:xfrm>
            <a:prstGeom prst="rect">
              <a:avLst/>
            </a:prstGeom>
          </p:spPr>
          <p:txBody>
            <a:bodyPr vert="horz" wrap="square" lIns="0" tIns="0" rIns="0" bIns="0" rtlCol="0">
              <a:spAutoFit/>
            </a:bodyPr>
            <a:lstStyle/>
            <a:p>
              <a:pPr marL="5606" defTabSz="403616" fontAlgn="auto">
                <a:spcBef>
                  <a:spcPts val="0"/>
                </a:spcBef>
                <a:spcAft>
                  <a:spcPts val="0"/>
                </a:spcAft>
              </a:pPr>
              <a:r>
                <a:rPr sz="795" dirty="0">
                  <a:solidFill>
                    <a:prstClr val="black"/>
                  </a:solidFill>
                  <a:latin typeface="Arial"/>
                  <a:cs typeface="Arial"/>
                </a:rPr>
                <a:t>Key </a:t>
              </a:r>
              <a:r>
                <a:rPr sz="795" spc="-2" dirty="0">
                  <a:solidFill>
                    <a:prstClr val="black"/>
                  </a:solidFill>
                  <a:latin typeface="Arial"/>
                  <a:cs typeface="Arial"/>
                </a:rPr>
                <a:t>Driver</a:t>
              </a:r>
              <a:r>
                <a:rPr sz="795" spc="-38" dirty="0">
                  <a:solidFill>
                    <a:prstClr val="black"/>
                  </a:solidFill>
                  <a:latin typeface="Arial"/>
                  <a:cs typeface="Arial"/>
                </a:rPr>
                <a:t> </a:t>
              </a:r>
              <a:r>
                <a:rPr sz="795" spc="-2" dirty="0">
                  <a:solidFill>
                    <a:prstClr val="black"/>
                  </a:solidFill>
                  <a:latin typeface="Arial"/>
                  <a:cs typeface="Arial"/>
                </a:rPr>
                <a:t>2</a:t>
              </a:r>
              <a:endParaRPr sz="795" dirty="0">
                <a:solidFill>
                  <a:prstClr val="black"/>
                </a:solidFill>
                <a:latin typeface="Arial"/>
                <a:cs typeface="Arial"/>
              </a:endParaRPr>
            </a:p>
          </p:txBody>
        </p:sp>
        <p:sp>
          <p:nvSpPr>
            <p:cNvPr id="49" name="object 49"/>
            <p:cNvSpPr/>
            <p:nvPr/>
          </p:nvSpPr>
          <p:spPr>
            <a:xfrm>
              <a:off x="2865224" y="836659"/>
              <a:ext cx="655812" cy="428800"/>
            </a:xfrm>
            <a:custGeom>
              <a:avLst/>
              <a:gdLst/>
              <a:ahLst/>
              <a:cxnLst/>
              <a:rect l="l" t="t" r="r" b="b"/>
              <a:pathLst>
                <a:path w="1485900" h="971550">
                  <a:moveTo>
                    <a:pt x="-4296" y="979559"/>
                  </a:moveTo>
                  <a:lnTo>
                    <a:pt x="1480665" y="979559"/>
                  </a:lnTo>
                  <a:lnTo>
                    <a:pt x="1480665" y="8623"/>
                  </a:lnTo>
                  <a:lnTo>
                    <a:pt x="-4296" y="8623"/>
                  </a:lnTo>
                  <a:lnTo>
                    <a:pt x="-4296" y="979559"/>
                  </a:lnTo>
                  <a:close/>
                </a:path>
              </a:pathLst>
            </a:custGeom>
            <a:ln w="4764">
              <a:solidFill>
                <a:srgbClr val="000000"/>
              </a:solidFill>
            </a:ln>
          </p:spPr>
          <p:txBody>
            <a:bodyPr wrap="square" lIns="0" tIns="0" rIns="0" bIns="0" rtlCol="0"/>
            <a:lstStyle/>
            <a:p>
              <a:pPr defTabSz="403616" fontAlgn="auto">
                <a:spcBef>
                  <a:spcPts val="0"/>
                </a:spcBef>
                <a:spcAft>
                  <a:spcPts val="0"/>
                </a:spcAft>
              </a:pPr>
              <a:endParaRPr sz="795">
                <a:solidFill>
                  <a:prstClr val="black"/>
                </a:solidFill>
                <a:latin typeface="Calibri"/>
              </a:endParaRPr>
            </a:p>
          </p:txBody>
        </p:sp>
        <p:sp>
          <p:nvSpPr>
            <p:cNvPr id="201" name="TextBox 200">
              <a:extLst>
                <a:ext uri="{FF2B5EF4-FFF2-40B4-BE49-F238E27FC236}">
                  <a16:creationId xmlns:a16="http://schemas.microsoft.com/office/drawing/2014/main" id="{20CD68CD-AD9F-04FF-799C-0BD9C37E5C77}"/>
                </a:ext>
              </a:extLst>
            </p:cNvPr>
            <p:cNvSpPr txBox="1"/>
            <p:nvPr/>
          </p:nvSpPr>
          <p:spPr>
            <a:xfrm>
              <a:off x="2822463" y="810965"/>
              <a:ext cx="683160" cy="369332"/>
            </a:xfrm>
            <a:prstGeom prst="rect">
              <a:avLst/>
            </a:prstGeom>
            <a:noFill/>
          </p:spPr>
          <p:txBody>
            <a:bodyPr wrap="square" rtlCol="0">
              <a:spAutoFit/>
            </a:bodyPr>
            <a:lstStyle/>
            <a:p>
              <a:r>
                <a:rPr lang="en-US" sz="600" dirty="0"/>
                <a:t>Excessive internal waste of time (churn)</a:t>
              </a:r>
            </a:p>
          </p:txBody>
        </p:sp>
      </p:grpSp>
      <p:grpSp>
        <p:nvGrpSpPr>
          <p:cNvPr id="293" name="Group 292">
            <a:extLst>
              <a:ext uri="{FF2B5EF4-FFF2-40B4-BE49-F238E27FC236}">
                <a16:creationId xmlns:a16="http://schemas.microsoft.com/office/drawing/2014/main" id="{91F5D2CF-8E04-1B89-3A28-F732C80D106A}"/>
              </a:ext>
            </a:extLst>
          </p:cNvPr>
          <p:cNvGrpSpPr/>
          <p:nvPr/>
        </p:nvGrpSpPr>
        <p:grpSpPr>
          <a:xfrm>
            <a:off x="519486" y="1596046"/>
            <a:ext cx="845032" cy="532504"/>
            <a:chOff x="519486" y="1596046"/>
            <a:chExt cx="845032" cy="532504"/>
          </a:xfrm>
        </p:grpSpPr>
        <p:sp>
          <p:nvSpPr>
            <p:cNvPr id="7" name="object 7"/>
            <p:cNvSpPr/>
            <p:nvPr/>
          </p:nvSpPr>
          <p:spPr>
            <a:xfrm>
              <a:off x="551479" y="1596821"/>
              <a:ext cx="813039" cy="128360"/>
            </a:xfrm>
            <a:custGeom>
              <a:avLst/>
              <a:gdLst/>
              <a:ahLst/>
              <a:cxnLst/>
              <a:rect l="l" t="t" r="r" b="b"/>
              <a:pathLst>
                <a:path w="1842135" h="290829">
                  <a:moveTo>
                    <a:pt x="-685" y="297664"/>
                  </a:moveTo>
                  <a:lnTo>
                    <a:pt x="1839778" y="297664"/>
                  </a:lnTo>
                  <a:lnTo>
                    <a:pt x="1839778" y="7488"/>
                  </a:lnTo>
                  <a:lnTo>
                    <a:pt x="-685" y="7488"/>
                  </a:lnTo>
                  <a:lnTo>
                    <a:pt x="-685" y="297664"/>
                  </a:lnTo>
                  <a:close/>
                </a:path>
              </a:pathLst>
            </a:custGeom>
            <a:solidFill>
              <a:srgbClr val="99FF33"/>
            </a:solidFill>
          </p:spPr>
          <p:txBody>
            <a:bodyPr wrap="square" lIns="0" tIns="0" rIns="0" bIns="0" rtlCol="0"/>
            <a:lstStyle/>
            <a:p>
              <a:pPr defTabSz="403616" fontAlgn="auto">
                <a:spcBef>
                  <a:spcPts val="0"/>
                </a:spcBef>
                <a:spcAft>
                  <a:spcPts val="0"/>
                </a:spcAft>
              </a:pPr>
              <a:endParaRPr sz="795">
                <a:solidFill>
                  <a:prstClr val="black"/>
                </a:solidFill>
                <a:latin typeface="Calibri"/>
              </a:endParaRPr>
            </a:p>
          </p:txBody>
        </p:sp>
        <p:sp>
          <p:nvSpPr>
            <p:cNvPr id="8" name="object 8"/>
            <p:cNvSpPr/>
            <p:nvPr/>
          </p:nvSpPr>
          <p:spPr>
            <a:xfrm>
              <a:off x="551479" y="1596821"/>
              <a:ext cx="813039" cy="128360"/>
            </a:xfrm>
            <a:custGeom>
              <a:avLst/>
              <a:gdLst/>
              <a:ahLst/>
              <a:cxnLst/>
              <a:rect l="l" t="t" r="r" b="b"/>
              <a:pathLst>
                <a:path w="1842135" h="290829">
                  <a:moveTo>
                    <a:pt x="-685" y="297664"/>
                  </a:moveTo>
                  <a:lnTo>
                    <a:pt x="1839778" y="297664"/>
                  </a:lnTo>
                  <a:lnTo>
                    <a:pt x="1839778" y="7488"/>
                  </a:lnTo>
                  <a:lnTo>
                    <a:pt x="-685" y="7488"/>
                  </a:lnTo>
                  <a:lnTo>
                    <a:pt x="-685" y="297664"/>
                  </a:lnTo>
                  <a:close/>
                </a:path>
              </a:pathLst>
            </a:custGeom>
            <a:ln w="4764">
              <a:solidFill>
                <a:srgbClr val="000000"/>
              </a:solidFill>
            </a:ln>
          </p:spPr>
          <p:txBody>
            <a:bodyPr wrap="square" lIns="0" tIns="0" rIns="0" bIns="0" rtlCol="0"/>
            <a:lstStyle/>
            <a:p>
              <a:pPr defTabSz="403616" fontAlgn="auto">
                <a:spcBef>
                  <a:spcPts val="0"/>
                </a:spcBef>
                <a:spcAft>
                  <a:spcPts val="0"/>
                </a:spcAft>
              </a:pPr>
              <a:endParaRPr sz="795">
                <a:solidFill>
                  <a:prstClr val="black"/>
                </a:solidFill>
                <a:latin typeface="Calibri"/>
              </a:endParaRPr>
            </a:p>
          </p:txBody>
        </p:sp>
        <p:sp>
          <p:nvSpPr>
            <p:cNvPr id="9" name="object 9"/>
            <p:cNvSpPr txBox="1"/>
            <p:nvPr/>
          </p:nvSpPr>
          <p:spPr>
            <a:xfrm>
              <a:off x="699618" y="1596046"/>
              <a:ext cx="515962" cy="122341"/>
            </a:xfrm>
            <a:prstGeom prst="rect">
              <a:avLst/>
            </a:prstGeom>
          </p:spPr>
          <p:txBody>
            <a:bodyPr vert="horz" wrap="square" lIns="0" tIns="0" rIns="0" bIns="0" rtlCol="0">
              <a:spAutoFit/>
            </a:bodyPr>
            <a:lstStyle/>
            <a:p>
              <a:pPr marL="5606" defTabSz="403616" fontAlgn="auto">
                <a:spcBef>
                  <a:spcPts val="0"/>
                </a:spcBef>
                <a:spcAft>
                  <a:spcPts val="0"/>
                </a:spcAft>
              </a:pPr>
              <a:r>
                <a:rPr sz="795" spc="-2" dirty="0">
                  <a:solidFill>
                    <a:prstClr val="black"/>
                  </a:solidFill>
                  <a:latin typeface="Arial"/>
                  <a:cs typeface="Arial"/>
                </a:rPr>
                <a:t>Objective</a:t>
              </a:r>
              <a:r>
                <a:rPr sz="795" spc="-33" dirty="0">
                  <a:solidFill>
                    <a:prstClr val="black"/>
                  </a:solidFill>
                  <a:latin typeface="Arial"/>
                  <a:cs typeface="Arial"/>
                </a:rPr>
                <a:t> </a:t>
              </a:r>
              <a:r>
                <a:rPr sz="795" dirty="0">
                  <a:solidFill>
                    <a:prstClr val="black"/>
                  </a:solidFill>
                  <a:latin typeface="Arial"/>
                  <a:cs typeface="Arial"/>
                </a:rPr>
                <a:t>1</a:t>
              </a:r>
              <a:endParaRPr sz="795">
                <a:solidFill>
                  <a:prstClr val="black"/>
                </a:solidFill>
                <a:latin typeface="Arial"/>
                <a:cs typeface="Arial"/>
              </a:endParaRPr>
            </a:p>
          </p:txBody>
        </p:sp>
        <p:sp>
          <p:nvSpPr>
            <p:cNvPr id="10" name="object 10"/>
            <p:cNvSpPr/>
            <p:nvPr/>
          </p:nvSpPr>
          <p:spPr>
            <a:xfrm>
              <a:off x="551479" y="1724973"/>
              <a:ext cx="813039" cy="403577"/>
            </a:xfrm>
            <a:custGeom>
              <a:avLst/>
              <a:gdLst/>
              <a:ahLst/>
              <a:cxnLst/>
              <a:rect l="l" t="t" r="r" b="b"/>
              <a:pathLst>
                <a:path w="1842135" h="914400">
                  <a:moveTo>
                    <a:pt x="-685" y="921127"/>
                  </a:moveTo>
                  <a:lnTo>
                    <a:pt x="1839778" y="921127"/>
                  </a:lnTo>
                  <a:lnTo>
                    <a:pt x="1839778" y="7304"/>
                  </a:lnTo>
                  <a:lnTo>
                    <a:pt x="-685" y="7304"/>
                  </a:lnTo>
                  <a:lnTo>
                    <a:pt x="-685" y="921127"/>
                  </a:lnTo>
                  <a:close/>
                </a:path>
              </a:pathLst>
            </a:custGeom>
            <a:ln w="4764">
              <a:solidFill>
                <a:srgbClr val="000000"/>
              </a:solidFill>
            </a:ln>
          </p:spPr>
          <p:txBody>
            <a:bodyPr wrap="square" lIns="0" tIns="0" rIns="0" bIns="0" rtlCol="0"/>
            <a:lstStyle/>
            <a:p>
              <a:pPr defTabSz="403616" fontAlgn="auto">
                <a:spcBef>
                  <a:spcPts val="0"/>
                </a:spcBef>
                <a:spcAft>
                  <a:spcPts val="0"/>
                </a:spcAft>
              </a:pPr>
              <a:endParaRPr sz="795">
                <a:solidFill>
                  <a:prstClr val="black"/>
                </a:solidFill>
                <a:latin typeface="Calibri"/>
              </a:endParaRPr>
            </a:p>
          </p:txBody>
        </p:sp>
        <p:sp>
          <p:nvSpPr>
            <p:cNvPr id="202" name="TextBox 201">
              <a:extLst>
                <a:ext uri="{FF2B5EF4-FFF2-40B4-BE49-F238E27FC236}">
                  <a16:creationId xmlns:a16="http://schemas.microsoft.com/office/drawing/2014/main" id="{682A6C8C-0ECE-EFC2-FB93-A1F5BCAB571E}"/>
                </a:ext>
              </a:extLst>
            </p:cNvPr>
            <p:cNvSpPr txBox="1"/>
            <p:nvPr/>
          </p:nvSpPr>
          <p:spPr>
            <a:xfrm>
              <a:off x="519486" y="1712181"/>
              <a:ext cx="844258" cy="369332"/>
            </a:xfrm>
            <a:prstGeom prst="rect">
              <a:avLst/>
            </a:prstGeom>
            <a:noFill/>
          </p:spPr>
          <p:txBody>
            <a:bodyPr wrap="square" rtlCol="0">
              <a:spAutoFit/>
            </a:bodyPr>
            <a:lstStyle/>
            <a:p>
              <a:r>
                <a:rPr lang="en-US" sz="600" dirty="0"/>
                <a:t>Active participation in customer planning</a:t>
              </a:r>
            </a:p>
          </p:txBody>
        </p:sp>
      </p:grpSp>
      <p:grpSp>
        <p:nvGrpSpPr>
          <p:cNvPr id="300" name="Group 299">
            <a:extLst>
              <a:ext uri="{FF2B5EF4-FFF2-40B4-BE49-F238E27FC236}">
                <a16:creationId xmlns:a16="http://schemas.microsoft.com/office/drawing/2014/main" id="{8B8D36B1-EB42-DBC1-5A2F-AFEDB1A3EB6D}"/>
              </a:ext>
            </a:extLst>
          </p:cNvPr>
          <p:cNvGrpSpPr/>
          <p:nvPr/>
        </p:nvGrpSpPr>
        <p:grpSpPr>
          <a:xfrm>
            <a:off x="647719" y="2670823"/>
            <a:ext cx="701290" cy="873798"/>
            <a:chOff x="647719" y="2670823"/>
            <a:chExt cx="701290" cy="873798"/>
          </a:xfrm>
        </p:grpSpPr>
        <p:sp>
          <p:nvSpPr>
            <p:cNvPr id="153" name="object 153"/>
            <p:cNvSpPr/>
            <p:nvPr/>
          </p:nvSpPr>
          <p:spPr>
            <a:xfrm>
              <a:off x="693197" y="2680574"/>
              <a:ext cx="655812" cy="114907"/>
            </a:xfrm>
            <a:custGeom>
              <a:avLst/>
              <a:gdLst/>
              <a:ahLst/>
              <a:cxnLst/>
              <a:rect l="l" t="t" r="r" b="b"/>
              <a:pathLst>
                <a:path w="1485900" h="260350">
                  <a:moveTo>
                    <a:pt x="-797" y="266158"/>
                  </a:moveTo>
                  <a:lnTo>
                    <a:pt x="1484164" y="266158"/>
                  </a:lnTo>
                  <a:lnTo>
                    <a:pt x="1484164" y="5973"/>
                  </a:lnTo>
                  <a:lnTo>
                    <a:pt x="-797" y="5973"/>
                  </a:lnTo>
                  <a:lnTo>
                    <a:pt x="-797" y="266158"/>
                  </a:lnTo>
                  <a:close/>
                </a:path>
              </a:pathLst>
            </a:custGeom>
            <a:solidFill>
              <a:srgbClr val="00FFFF"/>
            </a:solidFill>
          </p:spPr>
          <p:txBody>
            <a:bodyPr wrap="square" lIns="0" tIns="0" rIns="0" bIns="0" rtlCol="0"/>
            <a:lstStyle/>
            <a:p>
              <a:pPr defTabSz="403616" fontAlgn="auto">
                <a:spcBef>
                  <a:spcPts val="0"/>
                </a:spcBef>
                <a:spcAft>
                  <a:spcPts val="0"/>
                </a:spcAft>
              </a:pPr>
              <a:endParaRPr sz="795">
                <a:solidFill>
                  <a:prstClr val="black"/>
                </a:solidFill>
                <a:latin typeface="Calibri"/>
              </a:endParaRPr>
            </a:p>
          </p:txBody>
        </p:sp>
        <p:sp>
          <p:nvSpPr>
            <p:cNvPr id="154" name="object 154"/>
            <p:cNvSpPr/>
            <p:nvPr/>
          </p:nvSpPr>
          <p:spPr>
            <a:xfrm>
              <a:off x="693197" y="2680574"/>
              <a:ext cx="655812" cy="114907"/>
            </a:xfrm>
            <a:custGeom>
              <a:avLst/>
              <a:gdLst/>
              <a:ahLst/>
              <a:cxnLst/>
              <a:rect l="l" t="t" r="r" b="b"/>
              <a:pathLst>
                <a:path w="1485900" h="260350">
                  <a:moveTo>
                    <a:pt x="-797" y="266158"/>
                  </a:moveTo>
                  <a:lnTo>
                    <a:pt x="1484164" y="266158"/>
                  </a:lnTo>
                  <a:lnTo>
                    <a:pt x="1484164" y="5973"/>
                  </a:lnTo>
                  <a:lnTo>
                    <a:pt x="-797" y="5973"/>
                  </a:lnTo>
                  <a:lnTo>
                    <a:pt x="-797" y="266158"/>
                  </a:lnTo>
                  <a:close/>
                </a:path>
              </a:pathLst>
            </a:custGeom>
            <a:ln w="4764">
              <a:solidFill>
                <a:srgbClr val="000000"/>
              </a:solidFill>
            </a:ln>
          </p:spPr>
          <p:txBody>
            <a:bodyPr wrap="square" lIns="0" tIns="0" rIns="0" bIns="0" rtlCol="0"/>
            <a:lstStyle/>
            <a:p>
              <a:pPr defTabSz="403616" fontAlgn="auto">
                <a:spcBef>
                  <a:spcPts val="0"/>
                </a:spcBef>
                <a:spcAft>
                  <a:spcPts val="0"/>
                </a:spcAft>
              </a:pPr>
              <a:endParaRPr sz="795">
                <a:solidFill>
                  <a:prstClr val="black"/>
                </a:solidFill>
                <a:latin typeface="Calibri"/>
              </a:endParaRPr>
            </a:p>
          </p:txBody>
        </p:sp>
        <p:sp>
          <p:nvSpPr>
            <p:cNvPr id="155" name="object 155"/>
            <p:cNvSpPr txBox="1"/>
            <p:nvPr/>
          </p:nvSpPr>
          <p:spPr>
            <a:xfrm>
              <a:off x="816062" y="2670823"/>
              <a:ext cx="409462" cy="122341"/>
            </a:xfrm>
            <a:prstGeom prst="rect">
              <a:avLst/>
            </a:prstGeom>
          </p:spPr>
          <p:txBody>
            <a:bodyPr vert="horz" wrap="square" lIns="0" tIns="0" rIns="0" bIns="0" rtlCol="0">
              <a:spAutoFit/>
            </a:bodyPr>
            <a:lstStyle/>
            <a:p>
              <a:pPr marL="5606" defTabSz="403616" fontAlgn="auto">
                <a:spcBef>
                  <a:spcPts val="0"/>
                </a:spcBef>
                <a:spcAft>
                  <a:spcPts val="0"/>
                </a:spcAft>
              </a:pPr>
              <a:r>
                <a:rPr sz="795" spc="-2" dirty="0">
                  <a:solidFill>
                    <a:prstClr val="black"/>
                  </a:solidFill>
                  <a:latin typeface="Arial"/>
                  <a:cs typeface="Arial"/>
                </a:rPr>
                <a:t>Benefit</a:t>
              </a:r>
              <a:r>
                <a:rPr sz="795" spc="-35" dirty="0">
                  <a:solidFill>
                    <a:prstClr val="black"/>
                  </a:solidFill>
                  <a:latin typeface="Arial"/>
                  <a:cs typeface="Arial"/>
                </a:rPr>
                <a:t> </a:t>
              </a:r>
              <a:r>
                <a:rPr sz="795" spc="-2" dirty="0">
                  <a:solidFill>
                    <a:prstClr val="black"/>
                  </a:solidFill>
                  <a:latin typeface="Arial"/>
                  <a:cs typeface="Arial"/>
                </a:rPr>
                <a:t>1</a:t>
              </a:r>
              <a:endParaRPr sz="795">
                <a:solidFill>
                  <a:prstClr val="black"/>
                </a:solidFill>
                <a:latin typeface="Arial"/>
                <a:cs typeface="Arial"/>
              </a:endParaRPr>
            </a:p>
          </p:txBody>
        </p:sp>
        <p:sp>
          <p:nvSpPr>
            <p:cNvPr id="156" name="object 156"/>
            <p:cNvSpPr/>
            <p:nvPr/>
          </p:nvSpPr>
          <p:spPr>
            <a:xfrm>
              <a:off x="693197" y="2795482"/>
              <a:ext cx="655812" cy="749139"/>
            </a:xfrm>
            <a:custGeom>
              <a:avLst/>
              <a:gdLst/>
              <a:ahLst/>
              <a:cxnLst/>
              <a:rect l="l" t="t" r="r" b="b"/>
              <a:pathLst>
                <a:path w="1485900" h="1697354">
                  <a:moveTo>
                    <a:pt x="-797" y="1701711"/>
                  </a:moveTo>
                  <a:lnTo>
                    <a:pt x="1484164" y="1701711"/>
                  </a:lnTo>
                  <a:lnTo>
                    <a:pt x="1484164" y="5808"/>
                  </a:lnTo>
                  <a:lnTo>
                    <a:pt x="-797" y="5808"/>
                  </a:lnTo>
                  <a:lnTo>
                    <a:pt x="-797" y="1701711"/>
                  </a:lnTo>
                  <a:close/>
                </a:path>
              </a:pathLst>
            </a:custGeom>
            <a:ln w="4764">
              <a:solidFill>
                <a:srgbClr val="000000"/>
              </a:solidFill>
            </a:ln>
          </p:spPr>
          <p:txBody>
            <a:bodyPr wrap="square" lIns="0" tIns="0" rIns="0" bIns="0" rtlCol="0"/>
            <a:lstStyle/>
            <a:p>
              <a:pPr defTabSz="403616" fontAlgn="auto">
                <a:spcBef>
                  <a:spcPts val="0"/>
                </a:spcBef>
                <a:spcAft>
                  <a:spcPts val="0"/>
                </a:spcAft>
              </a:pPr>
              <a:endParaRPr sz="795">
                <a:solidFill>
                  <a:prstClr val="black"/>
                </a:solidFill>
                <a:latin typeface="Calibri"/>
              </a:endParaRPr>
            </a:p>
          </p:txBody>
        </p:sp>
        <p:sp>
          <p:nvSpPr>
            <p:cNvPr id="158" name="object 158"/>
            <p:cNvSpPr txBox="1"/>
            <p:nvPr/>
          </p:nvSpPr>
          <p:spPr>
            <a:xfrm>
              <a:off x="704901" y="3231476"/>
              <a:ext cx="644108" cy="203517"/>
            </a:xfrm>
            <a:prstGeom prst="rect">
              <a:avLst/>
            </a:prstGeom>
          </p:spPr>
          <p:txBody>
            <a:bodyPr vert="horz" wrap="square" lIns="0" tIns="0" rIns="0" bIns="0" rtlCol="0">
              <a:spAutoFit/>
            </a:bodyPr>
            <a:lstStyle/>
            <a:p>
              <a:pPr marL="5606" defTabSz="403616" fontAlgn="auto">
                <a:spcBef>
                  <a:spcPts val="0"/>
                </a:spcBef>
                <a:spcAft>
                  <a:spcPts val="0"/>
                </a:spcAft>
              </a:pPr>
              <a:r>
                <a:rPr sz="441" b="1" spc="-2" dirty="0">
                  <a:solidFill>
                    <a:prstClr val="black"/>
                  </a:solidFill>
                  <a:latin typeface="Arial"/>
                  <a:cs typeface="Arial"/>
                </a:rPr>
                <a:t>Measure:. </a:t>
              </a:r>
              <a:r>
                <a:rPr lang="en-US" sz="441" b="1" spc="-2" dirty="0">
                  <a:solidFill>
                    <a:prstClr val="black"/>
                  </a:solidFill>
                  <a:latin typeface="Arial"/>
                  <a:cs typeface="Arial"/>
                </a:rPr>
                <a:t>De</a:t>
              </a:r>
              <a:r>
                <a:rPr sz="441" b="1" spc="-2" dirty="0">
                  <a:solidFill>
                    <a:prstClr val="black"/>
                  </a:solidFill>
                  <a:latin typeface="Arial"/>
                  <a:cs typeface="Arial"/>
                </a:rPr>
                <a:t>crease</a:t>
              </a:r>
              <a:r>
                <a:rPr lang="en-US" sz="441" b="1" spc="-2" dirty="0">
                  <a:solidFill>
                    <a:prstClr val="black"/>
                  </a:solidFill>
                  <a:latin typeface="Arial"/>
                  <a:cs typeface="Arial"/>
                </a:rPr>
                <a:t> in</a:t>
              </a:r>
              <a:r>
                <a:rPr lang="en-US" sz="441" spc="-2" dirty="0">
                  <a:solidFill>
                    <a:prstClr val="black"/>
                  </a:solidFill>
                  <a:latin typeface="Arial"/>
                  <a:cs typeface="Arial"/>
                </a:rPr>
                <a:t> number of planned projects by 30%</a:t>
              </a:r>
              <a:endParaRPr sz="441" dirty="0">
                <a:solidFill>
                  <a:prstClr val="black"/>
                </a:solidFill>
                <a:latin typeface="Arial"/>
                <a:cs typeface="Arial"/>
              </a:endParaRPr>
            </a:p>
          </p:txBody>
        </p:sp>
        <p:sp>
          <p:nvSpPr>
            <p:cNvPr id="203" name="TextBox 202">
              <a:extLst>
                <a:ext uri="{FF2B5EF4-FFF2-40B4-BE49-F238E27FC236}">
                  <a16:creationId xmlns:a16="http://schemas.microsoft.com/office/drawing/2014/main" id="{3DF5DF66-5875-DC1B-18A2-C41CA92A976F}"/>
                </a:ext>
              </a:extLst>
            </p:cNvPr>
            <p:cNvSpPr txBox="1"/>
            <p:nvPr/>
          </p:nvSpPr>
          <p:spPr>
            <a:xfrm>
              <a:off x="647719" y="2784952"/>
              <a:ext cx="683160" cy="369332"/>
            </a:xfrm>
            <a:prstGeom prst="rect">
              <a:avLst/>
            </a:prstGeom>
            <a:noFill/>
          </p:spPr>
          <p:txBody>
            <a:bodyPr wrap="square" rtlCol="0">
              <a:spAutoFit/>
            </a:bodyPr>
            <a:lstStyle/>
            <a:p>
              <a:r>
                <a:rPr lang="en-US" sz="600" dirty="0"/>
                <a:t>Customer Value of the Team</a:t>
              </a:r>
            </a:p>
          </p:txBody>
        </p:sp>
      </p:grpSp>
      <p:grpSp>
        <p:nvGrpSpPr>
          <p:cNvPr id="315" name="Group 314">
            <a:extLst>
              <a:ext uri="{FF2B5EF4-FFF2-40B4-BE49-F238E27FC236}">
                <a16:creationId xmlns:a16="http://schemas.microsoft.com/office/drawing/2014/main" id="{A5A85D25-4B57-837F-563C-04A365E057E8}"/>
              </a:ext>
            </a:extLst>
          </p:cNvPr>
          <p:cNvGrpSpPr/>
          <p:nvPr/>
        </p:nvGrpSpPr>
        <p:grpSpPr>
          <a:xfrm>
            <a:off x="1434145" y="1620586"/>
            <a:ext cx="850624" cy="521462"/>
            <a:chOff x="1434145" y="1620586"/>
            <a:chExt cx="850624" cy="521462"/>
          </a:xfrm>
        </p:grpSpPr>
        <p:grpSp>
          <p:nvGrpSpPr>
            <p:cNvPr id="294" name="Group 293">
              <a:extLst>
                <a:ext uri="{FF2B5EF4-FFF2-40B4-BE49-F238E27FC236}">
                  <a16:creationId xmlns:a16="http://schemas.microsoft.com/office/drawing/2014/main" id="{B41CC37B-6DF3-E5F1-ECF2-765001580D82}"/>
                </a:ext>
              </a:extLst>
            </p:cNvPr>
            <p:cNvGrpSpPr/>
            <p:nvPr/>
          </p:nvGrpSpPr>
          <p:grpSpPr>
            <a:xfrm>
              <a:off x="1479858" y="1620586"/>
              <a:ext cx="804911" cy="521462"/>
              <a:chOff x="1479858" y="1620586"/>
              <a:chExt cx="804911" cy="521462"/>
            </a:xfrm>
          </p:grpSpPr>
          <p:sp>
            <p:nvSpPr>
              <p:cNvPr id="24" name="object 24"/>
              <p:cNvSpPr/>
              <p:nvPr/>
            </p:nvSpPr>
            <p:spPr>
              <a:xfrm>
                <a:off x="1479858" y="1624340"/>
                <a:ext cx="804911" cy="126118"/>
              </a:xfrm>
              <a:custGeom>
                <a:avLst/>
                <a:gdLst/>
                <a:ahLst/>
                <a:cxnLst/>
                <a:rect l="l" t="t" r="r" b="b"/>
                <a:pathLst>
                  <a:path w="1823720" h="285750">
                    <a:moveTo>
                      <a:pt x="-2443" y="293074"/>
                    </a:moveTo>
                    <a:lnTo>
                      <a:pt x="1819617" y="293074"/>
                    </a:lnTo>
                    <a:lnTo>
                      <a:pt x="1819617" y="7504"/>
                    </a:lnTo>
                    <a:lnTo>
                      <a:pt x="-2443" y="7504"/>
                    </a:lnTo>
                    <a:lnTo>
                      <a:pt x="-2443" y="293074"/>
                    </a:lnTo>
                    <a:close/>
                  </a:path>
                </a:pathLst>
              </a:custGeom>
              <a:solidFill>
                <a:srgbClr val="99FF33"/>
              </a:solidFill>
            </p:spPr>
            <p:txBody>
              <a:bodyPr wrap="square" lIns="0" tIns="0" rIns="0" bIns="0" rtlCol="0"/>
              <a:lstStyle/>
              <a:p>
                <a:pPr defTabSz="403616" fontAlgn="auto">
                  <a:spcBef>
                    <a:spcPts val="0"/>
                  </a:spcBef>
                  <a:spcAft>
                    <a:spcPts val="0"/>
                  </a:spcAft>
                </a:pPr>
                <a:endParaRPr sz="795">
                  <a:solidFill>
                    <a:prstClr val="black"/>
                  </a:solidFill>
                  <a:latin typeface="Calibri"/>
                </a:endParaRPr>
              </a:p>
            </p:txBody>
          </p:sp>
          <p:sp>
            <p:nvSpPr>
              <p:cNvPr id="25" name="object 25"/>
              <p:cNvSpPr/>
              <p:nvPr/>
            </p:nvSpPr>
            <p:spPr>
              <a:xfrm>
                <a:off x="1479858" y="1624340"/>
                <a:ext cx="804911" cy="126118"/>
              </a:xfrm>
              <a:custGeom>
                <a:avLst/>
                <a:gdLst/>
                <a:ahLst/>
                <a:cxnLst/>
                <a:rect l="l" t="t" r="r" b="b"/>
                <a:pathLst>
                  <a:path w="1823720" h="285750">
                    <a:moveTo>
                      <a:pt x="-2443" y="293074"/>
                    </a:moveTo>
                    <a:lnTo>
                      <a:pt x="1819617" y="293074"/>
                    </a:lnTo>
                    <a:lnTo>
                      <a:pt x="1819617" y="7504"/>
                    </a:lnTo>
                    <a:lnTo>
                      <a:pt x="-2443" y="7504"/>
                    </a:lnTo>
                    <a:lnTo>
                      <a:pt x="-2443" y="293074"/>
                    </a:lnTo>
                    <a:close/>
                  </a:path>
                </a:pathLst>
              </a:custGeom>
              <a:ln w="4764">
                <a:solidFill>
                  <a:srgbClr val="000000"/>
                </a:solidFill>
              </a:ln>
            </p:spPr>
            <p:txBody>
              <a:bodyPr wrap="square" lIns="0" tIns="0" rIns="0" bIns="0" rtlCol="0"/>
              <a:lstStyle/>
              <a:p>
                <a:pPr defTabSz="403616" fontAlgn="auto">
                  <a:spcBef>
                    <a:spcPts val="0"/>
                  </a:spcBef>
                  <a:spcAft>
                    <a:spcPts val="0"/>
                  </a:spcAft>
                </a:pPr>
                <a:endParaRPr sz="795">
                  <a:solidFill>
                    <a:prstClr val="black"/>
                  </a:solidFill>
                  <a:latin typeface="Calibri"/>
                </a:endParaRPr>
              </a:p>
            </p:txBody>
          </p:sp>
          <p:sp>
            <p:nvSpPr>
              <p:cNvPr id="26" name="object 26"/>
              <p:cNvSpPr txBox="1"/>
              <p:nvPr/>
            </p:nvSpPr>
            <p:spPr>
              <a:xfrm>
                <a:off x="1623579" y="1620586"/>
                <a:ext cx="515681" cy="122341"/>
              </a:xfrm>
              <a:prstGeom prst="rect">
                <a:avLst/>
              </a:prstGeom>
            </p:spPr>
            <p:txBody>
              <a:bodyPr vert="horz" wrap="square" lIns="0" tIns="0" rIns="0" bIns="0" rtlCol="0">
                <a:spAutoFit/>
              </a:bodyPr>
              <a:lstStyle/>
              <a:p>
                <a:pPr marL="5606" defTabSz="403616" fontAlgn="auto">
                  <a:spcBef>
                    <a:spcPts val="0"/>
                  </a:spcBef>
                  <a:spcAft>
                    <a:spcPts val="0"/>
                  </a:spcAft>
                </a:pPr>
                <a:r>
                  <a:rPr sz="795" spc="-2" dirty="0">
                    <a:solidFill>
                      <a:prstClr val="black"/>
                    </a:solidFill>
                    <a:latin typeface="Arial"/>
                    <a:cs typeface="Arial"/>
                  </a:rPr>
                  <a:t>Objective</a:t>
                </a:r>
                <a:r>
                  <a:rPr sz="795" spc="-35" dirty="0">
                    <a:solidFill>
                      <a:prstClr val="black"/>
                    </a:solidFill>
                    <a:latin typeface="Arial"/>
                    <a:cs typeface="Arial"/>
                  </a:rPr>
                  <a:t> </a:t>
                </a:r>
                <a:r>
                  <a:rPr sz="795" spc="-2" dirty="0">
                    <a:solidFill>
                      <a:prstClr val="black"/>
                    </a:solidFill>
                    <a:latin typeface="Arial"/>
                    <a:cs typeface="Arial"/>
                  </a:rPr>
                  <a:t>2</a:t>
                </a:r>
                <a:endParaRPr sz="795">
                  <a:solidFill>
                    <a:prstClr val="black"/>
                  </a:solidFill>
                  <a:latin typeface="Arial"/>
                  <a:cs typeface="Arial"/>
                </a:endParaRPr>
              </a:p>
            </p:txBody>
          </p:sp>
          <p:sp>
            <p:nvSpPr>
              <p:cNvPr id="27" name="object 27"/>
              <p:cNvSpPr/>
              <p:nvPr/>
            </p:nvSpPr>
            <p:spPr>
              <a:xfrm>
                <a:off x="1479858" y="1750458"/>
                <a:ext cx="804911" cy="391590"/>
              </a:xfrm>
              <a:custGeom>
                <a:avLst/>
                <a:gdLst/>
                <a:ahLst/>
                <a:cxnLst/>
                <a:rect l="l" t="t" r="r" b="b"/>
                <a:pathLst>
                  <a:path w="1823720" h="971550">
                    <a:moveTo>
                      <a:pt x="-2443" y="978261"/>
                    </a:moveTo>
                    <a:lnTo>
                      <a:pt x="1819617" y="978261"/>
                    </a:lnTo>
                    <a:lnTo>
                      <a:pt x="1819617" y="7324"/>
                    </a:lnTo>
                    <a:lnTo>
                      <a:pt x="-2443" y="7324"/>
                    </a:lnTo>
                    <a:lnTo>
                      <a:pt x="-2443" y="978261"/>
                    </a:lnTo>
                    <a:close/>
                  </a:path>
                </a:pathLst>
              </a:custGeom>
              <a:ln w="4764">
                <a:solidFill>
                  <a:srgbClr val="000000"/>
                </a:solidFill>
              </a:ln>
            </p:spPr>
            <p:txBody>
              <a:bodyPr wrap="square" lIns="0" tIns="0" rIns="0" bIns="0" rtlCol="0"/>
              <a:lstStyle/>
              <a:p>
                <a:pPr defTabSz="403616" fontAlgn="auto">
                  <a:spcBef>
                    <a:spcPts val="0"/>
                  </a:spcBef>
                  <a:spcAft>
                    <a:spcPts val="0"/>
                  </a:spcAft>
                </a:pPr>
                <a:endParaRPr sz="795">
                  <a:solidFill>
                    <a:prstClr val="black"/>
                  </a:solidFill>
                  <a:latin typeface="Calibri"/>
                </a:endParaRPr>
              </a:p>
            </p:txBody>
          </p:sp>
        </p:grpSp>
        <p:sp>
          <p:nvSpPr>
            <p:cNvPr id="204" name="TextBox 203">
              <a:extLst>
                <a:ext uri="{FF2B5EF4-FFF2-40B4-BE49-F238E27FC236}">
                  <a16:creationId xmlns:a16="http://schemas.microsoft.com/office/drawing/2014/main" id="{7E68E09B-7FCB-A239-58E2-8E61C0ABA280}"/>
                </a:ext>
              </a:extLst>
            </p:cNvPr>
            <p:cNvSpPr txBox="1"/>
            <p:nvPr/>
          </p:nvSpPr>
          <p:spPr>
            <a:xfrm>
              <a:off x="1434145" y="1735314"/>
              <a:ext cx="844258" cy="276999"/>
            </a:xfrm>
            <a:prstGeom prst="rect">
              <a:avLst/>
            </a:prstGeom>
            <a:noFill/>
          </p:spPr>
          <p:txBody>
            <a:bodyPr wrap="square" rtlCol="0">
              <a:spAutoFit/>
            </a:bodyPr>
            <a:lstStyle/>
            <a:p>
              <a:r>
                <a:rPr lang="en-US" sz="600" dirty="0"/>
                <a:t>Hardwire project follow-up</a:t>
              </a:r>
            </a:p>
          </p:txBody>
        </p:sp>
      </p:grpSp>
      <p:grpSp>
        <p:nvGrpSpPr>
          <p:cNvPr id="301" name="Group 300">
            <a:extLst>
              <a:ext uri="{FF2B5EF4-FFF2-40B4-BE49-F238E27FC236}">
                <a16:creationId xmlns:a16="http://schemas.microsoft.com/office/drawing/2014/main" id="{772915BD-898A-08F6-2E6A-4D8D8E6FEFA5}"/>
              </a:ext>
            </a:extLst>
          </p:cNvPr>
          <p:cNvGrpSpPr/>
          <p:nvPr/>
        </p:nvGrpSpPr>
        <p:grpSpPr>
          <a:xfrm>
            <a:off x="1880766" y="2679486"/>
            <a:ext cx="685636" cy="873797"/>
            <a:chOff x="1880766" y="2679486"/>
            <a:chExt cx="685636" cy="873797"/>
          </a:xfrm>
        </p:grpSpPr>
        <p:sp>
          <p:nvSpPr>
            <p:cNvPr id="76" name="object 76"/>
            <p:cNvSpPr/>
            <p:nvPr/>
          </p:nvSpPr>
          <p:spPr>
            <a:xfrm>
              <a:off x="1910590" y="2689237"/>
              <a:ext cx="655812" cy="114907"/>
            </a:xfrm>
            <a:custGeom>
              <a:avLst/>
              <a:gdLst/>
              <a:ahLst/>
              <a:cxnLst/>
              <a:rect l="l" t="t" r="r" b="b"/>
              <a:pathLst>
                <a:path w="1485900" h="260350">
                  <a:moveTo>
                    <a:pt x="-3427" y="266158"/>
                  </a:moveTo>
                  <a:lnTo>
                    <a:pt x="1481534" y="266158"/>
                  </a:lnTo>
                  <a:lnTo>
                    <a:pt x="1481534" y="5973"/>
                  </a:lnTo>
                  <a:lnTo>
                    <a:pt x="-3427" y="5973"/>
                  </a:lnTo>
                  <a:lnTo>
                    <a:pt x="-3427" y="266158"/>
                  </a:lnTo>
                  <a:close/>
                </a:path>
              </a:pathLst>
            </a:custGeom>
            <a:solidFill>
              <a:srgbClr val="00FFFF"/>
            </a:solidFill>
          </p:spPr>
          <p:txBody>
            <a:bodyPr wrap="square" lIns="0" tIns="0" rIns="0" bIns="0" rtlCol="0"/>
            <a:lstStyle/>
            <a:p>
              <a:pPr defTabSz="403616" fontAlgn="auto">
                <a:spcBef>
                  <a:spcPts val="0"/>
                </a:spcBef>
                <a:spcAft>
                  <a:spcPts val="0"/>
                </a:spcAft>
              </a:pPr>
              <a:endParaRPr sz="795">
                <a:solidFill>
                  <a:prstClr val="black"/>
                </a:solidFill>
                <a:latin typeface="Calibri"/>
              </a:endParaRPr>
            </a:p>
          </p:txBody>
        </p:sp>
        <p:sp>
          <p:nvSpPr>
            <p:cNvPr id="77" name="object 77"/>
            <p:cNvSpPr/>
            <p:nvPr/>
          </p:nvSpPr>
          <p:spPr>
            <a:xfrm>
              <a:off x="1910590" y="2689237"/>
              <a:ext cx="655812" cy="114907"/>
            </a:xfrm>
            <a:custGeom>
              <a:avLst/>
              <a:gdLst/>
              <a:ahLst/>
              <a:cxnLst/>
              <a:rect l="l" t="t" r="r" b="b"/>
              <a:pathLst>
                <a:path w="1485900" h="260350">
                  <a:moveTo>
                    <a:pt x="-3427" y="266158"/>
                  </a:moveTo>
                  <a:lnTo>
                    <a:pt x="1481534" y="266158"/>
                  </a:lnTo>
                  <a:lnTo>
                    <a:pt x="1481534" y="5973"/>
                  </a:lnTo>
                  <a:lnTo>
                    <a:pt x="-3427" y="5973"/>
                  </a:lnTo>
                  <a:lnTo>
                    <a:pt x="-3427" y="266158"/>
                  </a:lnTo>
                  <a:close/>
                </a:path>
              </a:pathLst>
            </a:custGeom>
            <a:ln w="4764">
              <a:solidFill>
                <a:srgbClr val="000000"/>
              </a:solidFill>
            </a:ln>
          </p:spPr>
          <p:txBody>
            <a:bodyPr wrap="square" lIns="0" tIns="0" rIns="0" bIns="0" rtlCol="0"/>
            <a:lstStyle/>
            <a:p>
              <a:pPr defTabSz="403616" fontAlgn="auto">
                <a:spcBef>
                  <a:spcPts val="0"/>
                </a:spcBef>
                <a:spcAft>
                  <a:spcPts val="0"/>
                </a:spcAft>
              </a:pPr>
              <a:endParaRPr sz="795">
                <a:solidFill>
                  <a:prstClr val="black"/>
                </a:solidFill>
                <a:latin typeface="Calibri"/>
              </a:endParaRPr>
            </a:p>
          </p:txBody>
        </p:sp>
        <p:sp>
          <p:nvSpPr>
            <p:cNvPr id="78" name="object 78"/>
            <p:cNvSpPr txBox="1"/>
            <p:nvPr/>
          </p:nvSpPr>
          <p:spPr>
            <a:xfrm>
              <a:off x="2032759" y="2679486"/>
              <a:ext cx="409462" cy="122341"/>
            </a:xfrm>
            <a:prstGeom prst="rect">
              <a:avLst/>
            </a:prstGeom>
          </p:spPr>
          <p:txBody>
            <a:bodyPr vert="horz" wrap="square" lIns="0" tIns="0" rIns="0" bIns="0" rtlCol="0">
              <a:spAutoFit/>
            </a:bodyPr>
            <a:lstStyle/>
            <a:p>
              <a:pPr marL="5606" defTabSz="403616" fontAlgn="auto">
                <a:spcBef>
                  <a:spcPts val="0"/>
                </a:spcBef>
                <a:spcAft>
                  <a:spcPts val="0"/>
                </a:spcAft>
              </a:pPr>
              <a:r>
                <a:rPr sz="795" spc="-2" dirty="0">
                  <a:solidFill>
                    <a:prstClr val="black"/>
                  </a:solidFill>
                  <a:latin typeface="Arial"/>
                  <a:cs typeface="Arial"/>
                </a:rPr>
                <a:t>Benefit</a:t>
              </a:r>
              <a:r>
                <a:rPr sz="795" spc="-35" dirty="0">
                  <a:solidFill>
                    <a:prstClr val="black"/>
                  </a:solidFill>
                  <a:latin typeface="Arial"/>
                  <a:cs typeface="Arial"/>
                </a:rPr>
                <a:t> </a:t>
              </a:r>
              <a:r>
                <a:rPr sz="795" spc="-2" dirty="0">
                  <a:solidFill>
                    <a:prstClr val="black"/>
                  </a:solidFill>
                  <a:latin typeface="Arial"/>
                  <a:cs typeface="Arial"/>
                </a:rPr>
                <a:t>2</a:t>
              </a:r>
              <a:endParaRPr sz="795">
                <a:solidFill>
                  <a:prstClr val="black"/>
                </a:solidFill>
                <a:latin typeface="Arial"/>
                <a:cs typeface="Arial"/>
              </a:endParaRPr>
            </a:p>
          </p:txBody>
        </p:sp>
        <p:sp>
          <p:nvSpPr>
            <p:cNvPr id="79" name="object 79"/>
            <p:cNvSpPr/>
            <p:nvPr/>
          </p:nvSpPr>
          <p:spPr>
            <a:xfrm>
              <a:off x="1910590" y="2804144"/>
              <a:ext cx="655812" cy="749139"/>
            </a:xfrm>
            <a:custGeom>
              <a:avLst/>
              <a:gdLst/>
              <a:ahLst/>
              <a:cxnLst/>
              <a:rect l="l" t="t" r="r" b="b"/>
              <a:pathLst>
                <a:path w="1485900" h="1697354">
                  <a:moveTo>
                    <a:pt x="-3427" y="1701711"/>
                  </a:moveTo>
                  <a:lnTo>
                    <a:pt x="1481534" y="1701711"/>
                  </a:lnTo>
                  <a:lnTo>
                    <a:pt x="1481534" y="5808"/>
                  </a:lnTo>
                  <a:lnTo>
                    <a:pt x="-3427" y="5808"/>
                  </a:lnTo>
                  <a:lnTo>
                    <a:pt x="-3427" y="1701711"/>
                  </a:lnTo>
                  <a:close/>
                </a:path>
              </a:pathLst>
            </a:custGeom>
            <a:ln w="4764">
              <a:solidFill>
                <a:srgbClr val="000000"/>
              </a:solidFill>
            </a:ln>
          </p:spPr>
          <p:txBody>
            <a:bodyPr wrap="square" lIns="0" tIns="0" rIns="0" bIns="0" rtlCol="0"/>
            <a:lstStyle/>
            <a:p>
              <a:pPr defTabSz="403616" fontAlgn="auto">
                <a:spcBef>
                  <a:spcPts val="0"/>
                </a:spcBef>
                <a:spcAft>
                  <a:spcPts val="0"/>
                </a:spcAft>
              </a:pPr>
              <a:endParaRPr sz="795">
                <a:solidFill>
                  <a:prstClr val="black"/>
                </a:solidFill>
                <a:latin typeface="Calibri"/>
              </a:endParaRPr>
            </a:p>
          </p:txBody>
        </p:sp>
        <p:sp>
          <p:nvSpPr>
            <p:cNvPr id="81" name="object 81"/>
            <p:cNvSpPr txBox="1"/>
            <p:nvPr/>
          </p:nvSpPr>
          <p:spPr>
            <a:xfrm>
              <a:off x="1938865" y="3236928"/>
              <a:ext cx="584967" cy="203517"/>
            </a:xfrm>
            <a:prstGeom prst="rect">
              <a:avLst/>
            </a:prstGeom>
          </p:spPr>
          <p:txBody>
            <a:bodyPr vert="horz" wrap="square" lIns="0" tIns="0" rIns="0" bIns="0" rtlCol="0">
              <a:spAutoFit/>
            </a:bodyPr>
            <a:lstStyle/>
            <a:p>
              <a:pPr marL="5606" defTabSz="403616" fontAlgn="auto">
                <a:spcBef>
                  <a:spcPts val="0"/>
                </a:spcBef>
                <a:spcAft>
                  <a:spcPts val="0"/>
                </a:spcAft>
              </a:pPr>
              <a:r>
                <a:rPr sz="441" b="1" spc="-2" dirty="0">
                  <a:solidFill>
                    <a:prstClr val="black"/>
                  </a:solidFill>
                  <a:latin typeface="Arial"/>
                  <a:cs typeface="Arial"/>
                </a:rPr>
                <a:t>Measure:</a:t>
              </a:r>
              <a:r>
                <a:rPr lang="en-US" sz="441" b="1" spc="-2" dirty="0">
                  <a:solidFill>
                    <a:prstClr val="black"/>
                  </a:solidFill>
                  <a:latin typeface="Arial"/>
                  <a:cs typeface="Arial"/>
                </a:rPr>
                <a:t> 20% Increase in employee satisfaction survey</a:t>
              </a:r>
              <a:endParaRPr sz="441" dirty="0">
                <a:solidFill>
                  <a:prstClr val="black"/>
                </a:solidFill>
                <a:latin typeface="Arial"/>
                <a:cs typeface="Arial"/>
              </a:endParaRPr>
            </a:p>
          </p:txBody>
        </p:sp>
        <p:sp>
          <p:nvSpPr>
            <p:cNvPr id="205" name="TextBox 204">
              <a:extLst>
                <a:ext uri="{FF2B5EF4-FFF2-40B4-BE49-F238E27FC236}">
                  <a16:creationId xmlns:a16="http://schemas.microsoft.com/office/drawing/2014/main" id="{9894AD5F-D847-4EC7-2DD4-6F53FAB1C2F5}"/>
                </a:ext>
              </a:extLst>
            </p:cNvPr>
            <p:cNvSpPr txBox="1"/>
            <p:nvPr/>
          </p:nvSpPr>
          <p:spPr>
            <a:xfrm>
              <a:off x="1880766" y="2799237"/>
              <a:ext cx="683160" cy="276999"/>
            </a:xfrm>
            <a:prstGeom prst="rect">
              <a:avLst/>
            </a:prstGeom>
            <a:noFill/>
          </p:spPr>
          <p:txBody>
            <a:bodyPr wrap="square" rtlCol="0">
              <a:spAutoFit/>
            </a:bodyPr>
            <a:lstStyle/>
            <a:p>
              <a:r>
                <a:rPr lang="en-US" sz="600" dirty="0"/>
                <a:t>Employee Job Satisfaction</a:t>
              </a:r>
            </a:p>
          </p:txBody>
        </p:sp>
      </p:grpSp>
      <p:grpSp>
        <p:nvGrpSpPr>
          <p:cNvPr id="316" name="Group 315">
            <a:extLst>
              <a:ext uri="{FF2B5EF4-FFF2-40B4-BE49-F238E27FC236}">
                <a16:creationId xmlns:a16="http://schemas.microsoft.com/office/drawing/2014/main" id="{20C9CD08-1D99-5892-E092-E51246470A3A}"/>
              </a:ext>
            </a:extLst>
          </p:cNvPr>
          <p:cNvGrpSpPr/>
          <p:nvPr/>
        </p:nvGrpSpPr>
        <p:grpSpPr>
          <a:xfrm>
            <a:off x="2410658" y="1626556"/>
            <a:ext cx="844258" cy="525548"/>
            <a:chOff x="2410658" y="1626556"/>
            <a:chExt cx="844258" cy="525548"/>
          </a:xfrm>
        </p:grpSpPr>
        <p:grpSp>
          <p:nvGrpSpPr>
            <p:cNvPr id="295" name="Group 294">
              <a:extLst>
                <a:ext uri="{FF2B5EF4-FFF2-40B4-BE49-F238E27FC236}">
                  <a16:creationId xmlns:a16="http://schemas.microsoft.com/office/drawing/2014/main" id="{63844DF8-DDB5-C8BF-F0C7-281CE220F821}"/>
                </a:ext>
              </a:extLst>
            </p:cNvPr>
            <p:cNvGrpSpPr/>
            <p:nvPr/>
          </p:nvGrpSpPr>
          <p:grpSpPr>
            <a:xfrm>
              <a:off x="2442293" y="1626556"/>
              <a:ext cx="804911" cy="525548"/>
              <a:chOff x="2442293" y="1626556"/>
              <a:chExt cx="804911" cy="525548"/>
            </a:xfrm>
          </p:grpSpPr>
          <p:sp>
            <p:nvSpPr>
              <p:cNvPr id="20" name="object 20"/>
              <p:cNvSpPr/>
              <p:nvPr/>
            </p:nvSpPr>
            <p:spPr>
              <a:xfrm>
                <a:off x="2442293" y="1630310"/>
                <a:ext cx="804911" cy="126118"/>
              </a:xfrm>
              <a:custGeom>
                <a:avLst/>
                <a:gdLst/>
                <a:ahLst/>
                <a:cxnLst/>
                <a:rect l="l" t="t" r="r" b="b"/>
                <a:pathLst>
                  <a:path w="1823720" h="285750">
                    <a:moveTo>
                      <a:pt x="-4190" y="293074"/>
                    </a:moveTo>
                    <a:lnTo>
                      <a:pt x="1817870" y="293074"/>
                    </a:lnTo>
                    <a:lnTo>
                      <a:pt x="1817870" y="7504"/>
                    </a:lnTo>
                    <a:lnTo>
                      <a:pt x="-4190" y="7504"/>
                    </a:lnTo>
                    <a:lnTo>
                      <a:pt x="-4190" y="293074"/>
                    </a:lnTo>
                    <a:close/>
                  </a:path>
                </a:pathLst>
              </a:custGeom>
              <a:solidFill>
                <a:srgbClr val="99FF33"/>
              </a:solidFill>
            </p:spPr>
            <p:txBody>
              <a:bodyPr wrap="square" lIns="0" tIns="0" rIns="0" bIns="0" rtlCol="0"/>
              <a:lstStyle/>
              <a:p>
                <a:pPr defTabSz="403616" fontAlgn="auto">
                  <a:spcBef>
                    <a:spcPts val="0"/>
                  </a:spcBef>
                  <a:spcAft>
                    <a:spcPts val="0"/>
                  </a:spcAft>
                </a:pPr>
                <a:endParaRPr sz="795">
                  <a:solidFill>
                    <a:prstClr val="black"/>
                  </a:solidFill>
                  <a:latin typeface="Calibri"/>
                </a:endParaRPr>
              </a:p>
            </p:txBody>
          </p:sp>
          <p:sp>
            <p:nvSpPr>
              <p:cNvPr id="21" name="object 21"/>
              <p:cNvSpPr/>
              <p:nvPr/>
            </p:nvSpPr>
            <p:spPr>
              <a:xfrm>
                <a:off x="2442293" y="1630310"/>
                <a:ext cx="804911" cy="126118"/>
              </a:xfrm>
              <a:custGeom>
                <a:avLst/>
                <a:gdLst/>
                <a:ahLst/>
                <a:cxnLst/>
                <a:rect l="l" t="t" r="r" b="b"/>
                <a:pathLst>
                  <a:path w="1823720" h="285750">
                    <a:moveTo>
                      <a:pt x="-4190" y="293074"/>
                    </a:moveTo>
                    <a:lnTo>
                      <a:pt x="1817870" y="293074"/>
                    </a:lnTo>
                    <a:lnTo>
                      <a:pt x="1817870" y="7504"/>
                    </a:lnTo>
                    <a:lnTo>
                      <a:pt x="-4190" y="7504"/>
                    </a:lnTo>
                    <a:lnTo>
                      <a:pt x="-4190" y="293074"/>
                    </a:lnTo>
                    <a:close/>
                  </a:path>
                </a:pathLst>
              </a:custGeom>
              <a:ln w="4764">
                <a:solidFill>
                  <a:srgbClr val="000000"/>
                </a:solidFill>
              </a:ln>
            </p:spPr>
            <p:txBody>
              <a:bodyPr wrap="square" lIns="0" tIns="0" rIns="0" bIns="0" rtlCol="0"/>
              <a:lstStyle/>
              <a:p>
                <a:pPr defTabSz="403616" fontAlgn="auto">
                  <a:spcBef>
                    <a:spcPts val="0"/>
                  </a:spcBef>
                  <a:spcAft>
                    <a:spcPts val="0"/>
                  </a:spcAft>
                </a:pPr>
                <a:endParaRPr sz="795">
                  <a:solidFill>
                    <a:prstClr val="black"/>
                  </a:solidFill>
                  <a:latin typeface="Calibri"/>
                </a:endParaRPr>
              </a:p>
            </p:txBody>
          </p:sp>
          <p:sp>
            <p:nvSpPr>
              <p:cNvPr id="22" name="object 22"/>
              <p:cNvSpPr txBox="1"/>
              <p:nvPr/>
            </p:nvSpPr>
            <p:spPr>
              <a:xfrm>
                <a:off x="2585356" y="1626556"/>
                <a:ext cx="515962" cy="122341"/>
              </a:xfrm>
              <a:prstGeom prst="rect">
                <a:avLst/>
              </a:prstGeom>
            </p:spPr>
            <p:txBody>
              <a:bodyPr vert="horz" wrap="square" lIns="0" tIns="0" rIns="0" bIns="0" rtlCol="0">
                <a:spAutoFit/>
              </a:bodyPr>
              <a:lstStyle/>
              <a:p>
                <a:pPr marL="5606" defTabSz="403616" fontAlgn="auto">
                  <a:spcBef>
                    <a:spcPts val="0"/>
                  </a:spcBef>
                  <a:spcAft>
                    <a:spcPts val="0"/>
                  </a:spcAft>
                </a:pPr>
                <a:r>
                  <a:rPr sz="795" spc="-2" dirty="0">
                    <a:solidFill>
                      <a:prstClr val="black"/>
                    </a:solidFill>
                    <a:latin typeface="Arial"/>
                    <a:cs typeface="Arial"/>
                  </a:rPr>
                  <a:t>Objective</a:t>
                </a:r>
                <a:r>
                  <a:rPr sz="795" spc="-35" dirty="0">
                    <a:solidFill>
                      <a:prstClr val="black"/>
                    </a:solidFill>
                    <a:latin typeface="Arial"/>
                    <a:cs typeface="Arial"/>
                  </a:rPr>
                  <a:t> </a:t>
                </a:r>
                <a:r>
                  <a:rPr sz="795" spc="-2" dirty="0">
                    <a:solidFill>
                      <a:prstClr val="black"/>
                    </a:solidFill>
                    <a:latin typeface="Arial"/>
                    <a:cs typeface="Arial"/>
                  </a:rPr>
                  <a:t>3</a:t>
                </a:r>
                <a:endParaRPr sz="795">
                  <a:solidFill>
                    <a:prstClr val="black"/>
                  </a:solidFill>
                  <a:latin typeface="Arial"/>
                  <a:cs typeface="Arial"/>
                </a:endParaRPr>
              </a:p>
            </p:txBody>
          </p:sp>
          <p:sp>
            <p:nvSpPr>
              <p:cNvPr id="23" name="object 23"/>
              <p:cNvSpPr/>
              <p:nvPr/>
            </p:nvSpPr>
            <p:spPr>
              <a:xfrm>
                <a:off x="2442293" y="1756428"/>
                <a:ext cx="804911" cy="395676"/>
              </a:xfrm>
              <a:custGeom>
                <a:avLst/>
                <a:gdLst/>
                <a:ahLst/>
                <a:cxnLst/>
                <a:rect l="l" t="t" r="r" b="b"/>
                <a:pathLst>
                  <a:path w="1823720" h="628650">
                    <a:moveTo>
                      <a:pt x="-4190" y="635577"/>
                    </a:moveTo>
                    <a:lnTo>
                      <a:pt x="1817870" y="635577"/>
                    </a:lnTo>
                    <a:lnTo>
                      <a:pt x="1817870" y="7324"/>
                    </a:lnTo>
                    <a:lnTo>
                      <a:pt x="-4190" y="7324"/>
                    </a:lnTo>
                    <a:lnTo>
                      <a:pt x="-4190" y="635577"/>
                    </a:lnTo>
                    <a:close/>
                  </a:path>
                </a:pathLst>
              </a:custGeom>
              <a:ln w="4764">
                <a:solidFill>
                  <a:srgbClr val="000000"/>
                </a:solidFill>
              </a:ln>
            </p:spPr>
            <p:txBody>
              <a:bodyPr wrap="square" lIns="0" tIns="0" rIns="0" bIns="0" rtlCol="0"/>
              <a:lstStyle/>
              <a:p>
                <a:pPr defTabSz="403616" fontAlgn="auto">
                  <a:spcBef>
                    <a:spcPts val="0"/>
                  </a:spcBef>
                  <a:spcAft>
                    <a:spcPts val="0"/>
                  </a:spcAft>
                </a:pPr>
                <a:endParaRPr sz="795">
                  <a:solidFill>
                    <a:prstClr val="black"/>
                  </a:solidFill>
                  <a:latin typeface="Calibri"/>
                </a:endParaRPr>
              </a:p>
            </p:txBody>
          </p:sp>
        </p:grpSp>
        <p:sp>
          <p:nvSpPr>
            <p:cNvPr id="207" name="TextBox 206">
              <a:extLst>
                <a:ext uri="{FF2B5EF4-FFF2-40B4-BE49-F238E27FC236}">
                  <a16:creationId xmlns:a16="http://schemas.microsoft.com/office/drawing/2014/main" id="{95B9DF86-DB6F-C73E-EAE6-0F668599B8D8}"/>
                </a:ext>
              </a:extLst>
            </p:cNvPr>
            <p:cNvSpPr txBox="1"/>
            <p:nvPr/>
          </p:nvSpPr>
          <p:spPr>
            <a:xfrm>
              <a:off x="2410658" y="1769240"/>
              <a:ext cx="844258" cy="276999"/>
            </a:xfrm>
            <a:prstGeom prst="rect">
              <a:avLst/>
            </a:prstGeom>
            <a:noFill/>
          </p:spPr>
          <p:txBody>
            <a:bodyPr wrap="square" rtlCol="0">
              <a:spAutoFit/>
            </a:bodyPr>
            <a:lstStyle/>
            <a:p>
              <a:r>
                <a:rPr lang="en-US" sz="600" dirty="0"/>
                <a:t>Clear process owners</a:t>
              </a:r>
            </a:p>
          </p:txBody>
        </p:sp>
      </p:grpSp>
      <p:grpSp>
        <p:nvGrpSpPr>
          <p:cNvPr id="296" name="Group 295">
            <a:extLst>
              <a:ext uri="{FF2B5EF4-FFF2-40B4-BE49-F238E27FC236}">
                <a16:creationId xmlns:a16="http://schemas.microsoft.com/office/drawing/2014/main" id="{0A3620D0-AE69-44DA-6FCD-32F004338637}"/>
              </a:ext>
            </a:extLst>
          </p:cNvPr>
          <p:cNvGrpSpPr/>
          <p:nvPr/>
        </p:nvGrpSpPr>
        <p:grpSpPr>
          <a:xfrm>
            <a:off x="3395812" y="1620890"/>
            <a:ext cx="844258" cy="588271"/>
            <a:chOff x="3395812" y="1620890"/>
            <a:chExt cx="844258" cy="588271"/>
          </a:xfrm>
        </p:grpSpPr>
        <p:sp>
          <p:nvSpPr>
            <p:cNvPr id="12" name="object 12"/>
            <p:cNvSpPr/>
            <p:nvPr/>
          </p:nvSpPr>
          <p:spPr>
            <a:xfrm>
              <a:off x="3408271" y="1624643"/>
              <a:ext cx="804911" cy="126118"/>
            </a:xfrm>
            <a:custGeom>
              <a:avLst/>
              <a:gdLst/>
              <a:ahLst/>
              <a:cxnLst/>
              <a:rect l="l" t="t" r="r" b="b"/>
              <a:pathLst>
                <a:path w="1823720" h="285750">
                  <a:moveTo>
                    <a:pt x="-5937" y="293074"/>
                  </a:moveTo>
                  <a:lnTo>
                    <a:pt x="1816123" y="293074"/>
                  </a:lnTo>
                  <a:lnTo>
                    <a:pt x="1816123" y="7504"/>
                  </a:lnTo>
                  <a:lnTo>
                    <a:pt x="-5937" y="7504"/>
                  </a:lnTo>
                  <a:lnTo>
                    <a:pt x="-5937" y="293074"/>
                  </a:lnTo>
                  <a:close/>
                </a:path>
              </a:pathLst>
            </a:custGeom>
            <a:solidFill>
              <a:srgbClr val="99FF33"/>
            </a:solidFill>
          </p:spPr>
          <p:txBody>
            <a:bodyPr wrap="square" lIns="0" tIns="0" rIns="0" bIns="0" rtlCol="0"/>
            <a:lstStyle/>
            <a:p>
              <a:pPr defTabSz="403616" fontAlgn="auto">
                <a:spcBef>
                  <a:spcPts val="0"/>
                </a:spcBef>
                <a:spcAft>
                  <a:spcPts val="0"/>
                </a:spcAft>
              </a:pPr>
              <a:endParaRPr sz="795">
                <a:solidFill>
                  <a:prstClr val="black"/>
                </a:solidFill>
                <a:latin typeface="Calibri"/>
              </a:endParaRPr>
            </a:p>
          </p:txBody>
        </p:sp>
        <p:sp>
          <p:nvSpPr>
            <p:cNvPr id="13" name="object 13"/>
            <p:cNvSpPr/>
            <p:nvPr/>
          </p:nvSpPr>
          <p:spPr>
            <a:xfrm>
              <a:off x="3408271" y="1624643"/>
              <a:ext cx="804911" cy="126118"/>
            </a:xfrm>
            <a:custGeom>
              <a:avLst/>
              <a:gdLst/>
              <a:ahLst/>
              <a:cxnLst/>
              <a:rect l="l" t="t" r="r" b="b"/>
              <a:pathLst>
                <a:path w="1823720" h="285750">
                  <a:moveTo>
                    <a:pt x="-5937" y="293074"/>
                  </a:moveTo>
                  <a:lnTo>
                    <a:pt x="1816123" y="293074"/>
                  </a:lnTo>
                  <a:lnTo>
                    <a:pt x="1816123" y="7504"/>
                  </a:lnTo>
                  <a:lnTo>
                    <a:pt x="-5937" y="7504"/>
                  </a:lnTo>
                  <a:lnTo>
                    <a:pt x="-5937" y="293074"/>
                  </a:lnTo>
                  <a:close/>
                </a:path>
              </a:pathLst>
            </a:custGeom>
            <a:ln w="4764">
              <a:solidFill>
                <a:srgbClr val="000000"/>
              </a:solidFill>
            </a:ln>
          </p:spPr>
          <p:txBody>
            <a:bodyPr wrap="square" lIns="0" tIns="0" rIns="0" bIns="0" rtlCol="0"/>
            <a:lstStyle/>
            <a:p>
              <a:pPr defTabSz="403616" fontAlgn="auto">
                <a:spcBef>
                  <a:spcPts val="0"/>
                </a:spcBef>
                <a:spcAft>
                  <a:spcPts val="0"/>
                </a:spcAft>
              </a:pPr>
              <a:endParaRPr sz="795">
                <a:solidFill>
                  <a:prstClr val="black"/>
                </a:solidFill>
                <a:latin typeface="Calibri"/>
              </a:endParaRPr>
            </a:p>
          </p:txBody>
        </p:sp>
        <p:sp>
          <p:nvSpPr>
            <p:cNvPr id="14" name="object 14"/>
            <p:cNvSpPr txBox="1"/>
            <p:nvPr/>
          </p:nvSpPr>
          <p:spPr>
            <a:xfrm>
              <a:off x="3550899" y="1620890"/>
              <a:ext cx="515962" cy="122341"/>
            </a:xfrm>
            <a:prstGeom prst="rect">
              <a:avLst/>
            </a:prstGeom>
          </p:spPr>
          <p:txBody>
            <a:bodyPr vert="horz" wrap="square" lIns="0" tIns="0" rIns="0" bIns="0" rtlCol="0">
              <a:spAutoFit/>
            </a:bodyPr>
            <a:lstStyle/>
            <a:p>
              <a:pPr marL="5606" defTabSz="403616" fontAlgn="auto">
                <a:spcBef>
                  <a:spcPts val="0"/>
                </a:spcBef>
                <a:spcAft>
                  <a:spcPts val="0"/>
                </a:spcAft>
              </a:pPr>
              <a:r>
                <a:rPr sz="795" spc="-2" dirty="0">
                  <a:solidFill>
                    <a:prstClr val="black"/>
                  </a:solidFill>
                  <a:latin typeface="Arial"/>
                  <a:cs typeface="Arial"/>
                </a:rPr>
                <a:t>Objective</a:t>
              </a:r>
              <a:r>
                <a:rPr sz="795" spc="-33" dirty="0">
                  <a:solidFill>
                    <a:prstClr val="black"/>
                  </a:solidFill>
                  <a:latin typeface="Arial"/>
                  <a:cs typeface="Arial"/>
                </a:rPr>
                <a:t> </a:t>
              </a:r>
              <a:r>
                <a:rPr sz="795" spc="-2" dirty="0">
                  <a:solidFill>
                    <a:prstClr val="black"/>
                  </a:solidFill>
                  <a:latin typeface="Arial"/>
                  <a:cs typeface="Arial"/>
                </a:rPr>
                <a:t>4</a:t>
              </a:r>
              <a:endParaRPr sz="795">
                <a:solidFill>
                  <a:prstClr val="black"/>
                </a:solidFill>
                <a:latin typeface="Arial"/>
                <a:cs typeface="Arial"/>
              </a:endParaRPr>
            </a:p>
          </p:txBody>
        </p:sp>
        <p:sp>
          <p:nvSpPr>
            <p:cNvPr id="15" name="object 15"/>
            <p:cNvSpPr/>
            <p:nvPr/>
          </p:nvSpPr>
          <p:spPr>
            <a:xfrm>
              <a:off x="3408271" y="1750761"/>
              <a:ext cx="804911" cy="434245"/>
            </a:xfrm>
            <a:custGeom>
              <a:avLst/>
              <a:gdLst/>
              <a:ahLst/>
              <a:cxnLst/>
              <a:rect l="l" t="t" r="r" b="b"/>
              <a:pathLst>
                <a:path w="1823720" h="1200150">
                  <a:moveTo>
                    <a:pt x="-5937" y="1206716"/>
                  </a:moveTo>
                  <a:lnTo>
                    <a:pt x="1816123" y="1206716"/>
                  </a:lnTo>
                  <a:lnTo>
                    <a:pt x="1816123" y="7324"/>
                  </a:lnTo>
                  <a:lnTo>
                    <a:pt x="-5937" y="7324"/>
                  </a:lnTo>
                  <a:lnTo>
                    <a:pt x="-5937" y="1206716"/>
                  </a:lnTo>
                  <a:close/>
                </a:path>
              </a:pathLst>
            </a:custGeom>
            <a:ln w="4764">
              <a:solidFill>
                <a:srgbClr val="000000"/>
              </a:solidFill>
            </a:ln>
          </p:spPr>
          <p:txBody>
            <a:bodyPr wrap="square" lIns="0" tIns="0" rIns="0" bIns="0" rtlCol="0"/>
            <a:lstStyle/>
            <a:p>
              <a:pPr defTabSz="403616" fontAlgn="auto">
                <a:spcBef>
                  <a:spcPts val="0"/>
                </a:spcBef>
                <a:spcAft>
                  <a:spcPts val="0"/>
                </a:spcAft>
              </a:pPr>
              <a:endParaRPr sz="795">
                <a:solidFill>
                  <a:prstClr val="black"/>
                </a:solidFill>
                <a:latin typeface="Calibri"/>
              </a:endParaRPr>
            </a:p>
          </p:txBody>
        </p:sp>
        <p:sp>
          <p:nvSpPr>
            <p:cNvPr id="208" name="TextBox 207">
              <a:extLst>
                <a:ext uri="{FF2B5EF4-FFF2-40B4-BE49-F238E27FC236}">
                  <a16:creationId xmlns:a16="http://schemas.microsoft.com/office/drawing/2014/main" id="{373FA3EF-B597-A943-8C59-8C70D0ABBB25}"/>
                </a:ext>
              </a:extLst>
            </p:cNvPr>
            <p:cNvSpPr txBox="1"/>
            <p:nvPr/>
          </p:nvSpPr>
          <p:spPr>
            <a:xfrm>
              <a:off x="3395812" y="1747496"/>
              <a:ext cx="844258" cy="461665"/>
            </a:xfrm>
            <a:prstGeom prst="rect">
              <a:avLst/>
            </a:prstGeom>
            <a:noFill/>
          </p:spPr>
          <p:txBody>
            <a:bodyPr wrap="square" rtlCol="0">
              <a:spAutoFit/>
            </a:bodyPr>
            <a:lstStyle/>
            <a:p>
              <a:r>
                <a:rPr lang="en-US" sz="600" dirty="0"/>
                <a:t>Roles and Responsibilities are well defined and communicated</a:t>
              </a:r>
            </a:p>
          </p:txBody>
        </p:sp>
      </p:grpSp>
      <p:cxnSp>
        <p:nvCxnSpPr>
          <p:cNvPr id="218" name="Straight Arrow Connector 217">
            <a:extLst>
              <a:ext uri="{FF2B5EF4-FFF2-40B4-BE49-F238E27FC236}">
                <a16:creationId xmlns:a16="http://schemas.microsoft.com/office/drawing/2014/main" id="{1EF61A3C-9E27-72A3-354E-5A87B7A1BCB6}"/>
              </a:ext>
            </a:extLst>
          </p:cNvPr>
          <p:cNvCxnSpPr>
            <a:cxnSpLocks/>
            <a:endCxn id="22" idx="0"/>
          </p:cNvCxnSpPr>
          <p:nvPr/>
        </p:nvCxnSpPr>
        <p:spPr>
          <a:xfrm>
            <a:off x="2368285" y="1264636"/>
            <a:ext cx="475052" cy="3619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297" name="Group 296">
            <a:extLst>
              <a:ext uri="{FF2B5EF4-FFF2-40B4-BE49-F238E27FC236}">
                <a16:creationId xmlns:a16="http://schemas.microsoft.com/office/drawing/2014/main" id="{F0543366-2EAD-0AC8-26AF-1C592CC1EECD}"/>
              </a:ext>
            </a:extLst>
          </p:cNvPr>
          <p:cNvGrpSpPr/>
          <p:nvPr/>
        </p:nvGrpSpPr>
        <p:grpSpPr>
          <a:xfrm>
            <a:off x="989299" y="2148070"/>
            <a:ext cx="2828642" cy="522753"/>
            <a:chOff x="989299" y="2148070"/>
            <a:chExt cx="2828642" cy="522753"/>
          </a:xfrm>
        </p:grpSpPr>
        <p:cxnSp>
          <p:nvCxnSpPr>
            <p:cNvPr id="221" name="Straight Arrow Connector 220">
              <a:extLst>
                <a:ext uri="{FF2B5EF4-FFF2-40B4-BE49-F238E27FC236}">
                  <a16:creationId xmlns:a16="http://schemas.microsoft.com/office/drawing/2014/main" id="{8D15CD58-80E5-F5D4-AA76-6FDCA1A106B2}"/>
                </a:ext>
              </a:extLst>
            </p:cNvPr>
            <p:cNvCxnSpPr>
              <a:cxnSpLocks/>
              <a:stCxn id="155" idx="0"/>
            </p:cNvCxnSpPr>
            <p:nvPr/>
          </p:nvCxnSpPr>
          <p:spPr>
            <a:xfrm flipH="1" flipV="1">
              <a:off x="989299" y="2148070"/>
              <a:ext cx="31494" cy="5227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5" name="Straight Arrow Connector 224">
              <a:extLst>
                <a:ext uri="{FF2B5EF4-FFF2-40B4-BE49-F238E27FC236}">
                  <a16:creationId xmlns:a16="http://schemas.microsoft.com/office/drawing/2014/main" id="{ABC3FF91-3FC7-DFC7-AE46-B18C58EE092D}"/>
                </a:ext>
              </a:extLst>
            </p:cNvPr>
            <p:cNvCxnSpPr>
              <a:cxnSpLocks/>
              <a:stCxn id="155" idx="0"/>
            </p:cNvCxnSpPr>
            <p:nvPr/>
          </p:nvCxnSpPr>
          <p:spPr>
            <a:xfrm flipV="1">
              <a:off x="1020793" y="2152104"/>
              <a:ext cx="833892" cy="5187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7" name="Straight Arrow Connector 226">
              <a:extLst>
                <a:ext uri="{FF2B5EF4-FFF2-40B4-BE49-F238E27FC236}">
                  <a16:creationId xmlns:a16="http://schemas.microsoft.com/office/drawing/2014/main" id="{DC6BCE2A-8E53-EC3E-06D8-C5E7532B7C99}"/>
                </a:ext>
              </a:extLst>
            </p:cNvPr>
            <p:cNvCxnSpPr>
              <a:cxnSpLocks/>
              <a:stCxn id="155" idx="0"/>
              <a:endCxn id="208" idx="2"/>
            </p:cNvCxnSpPr>
            <p:nvPr/>
          </p:nvCxnSpPr>
          <p:spPr>
            <a:xfrm flipV="1">
              <a:off x="1020793" y="2209161"/>
              <a:ext cx="2797148" cy="4616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298" name="Group 297">
            <a:extLst>
              <a:ext uri="{FF2B5EF4-FFF2-40B4-BE49-F238E27FC236}">
                <a16:creationId xmlns:a16="http://schemas.microsoft.com/office/drawing/2014/main" id="{960BE297-0FAB-3AEE-FAB3-8F593A5D60BB}"/>
              </a:ext>
            </a:extLst>
          </p:cNvPr>
          <p:cNvGrpSpPr/>
          <p:nvPr/>
        </p:nvGrpSpPr>
        <p:grpSpPr>
          <a:xfrm>
            <a:off x="1000908" y="2138431"/>
            <a:ext cx="2817033" cy="565067"/>
            <a:chOff x="1000908" y="2138431"/>
            <a:chExt cx="2817033" cy="565067"/>
          </a:xfrm>
        </p:grpSpPr>
        <p:cxnSp>
          <p:nvCxnSpPr>
            <p:cNvPr id="231" name="Straight Arrow Connector 230">
              <a:extLst>
                <a:ext uri="{FF2B5EF4-FFF2-40B4-BE49-F238E27FC236}">
                  <a16:creationId xmlns:a16="http://schemas.microsoft.com/office/drawing/2014/main" id="{C2482EC5-9053-1CD7-4889-D297D3032CA5}"/>
                </a:ext>
              </a:extLst>
            </p:cNvPr>
            <p:cNvCxnSpPr>
              <a:cxnSpLocks/>
            </p:cNvCxnSpPr>
            <p:nvPr/>
          </p:nvCxnSpPr>
          <p:spPr>
            <a:xfrm flipH="1" flipV="1">
              <a:off x="1000908" y="2138431"/>
              <a:ext cx="1210471" cy="5650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4" name="Straight Arrow Connector 233">
              <a:extLst>
                <a:ext uri="{FF2B5EF4-FFF2-40B4-BE49-F238E27FC236}">
                  <a16:creationId xmlns:a16="http://schemas.microsoft.com/office/drawing/2014/main" id="{0DDF5C0D-7939-944E-F402-C194559C27DB}"/>
                </a:ext>
              </a:extLst>
            </p:cNvPr>
            <p:cNvCxnSpPr>
              <a:cxnSpLocks/>
              <a:stCxn id="78" idx="0"/>
            </p:cNvCxnSpPr>
            <p:nvPr/>
          </p:nvCxnSpPr>
          <p:spPr>
            <a:xfrm flipV="1">
              <a:off x="2237490" y="2163036"/>
              <a:ext cx="581166" cy="5164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6" name="Straight Arrow Connector 235">
              <a:extLst>
                <a:ext uri="{FF2B5EF4-FFF2-40B4-BE49-F238E27FC236}">
                  <a16:creationId xmlns:a16="http://schemas.microsoft.com/office/drawing/2014/main" id="{4ECADEF1-6549-FEE1-1AFF-714FEB1EE2DB}"/>
                </a:ext>
              </a:extLst>
            </p:cNvPr>
            <p:cNvCxnSpPr>
              <a:cxnSpLocks/>
              <a:stCxn id="78" idx="0"/>
            </p:cNvCxnSpPr>
            <p:nvPr/>
          </p:nvCxnSpPr>
          <p:spPr>
            <a:xfrm flipV="1">
              <a:off x="2237490" y="2205076"/>
              <a:ext cx="1580451" cy="4744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8" name="Straight Arrow Connector 237">
              <a:extLst>
                <a:ext uri="{FF2B5EF4-FFF2-40B4-BE49-F238E27FC236}">
                  <a16:creationId xmlns:a16="http://schemas.microsoft.com/office/drawing/2014/main" id="{F662539F-517E-1268-F1B6-BA5338972504}"/>
                </a:ext>
              </a:extLst>
            </p:cNvPr>
            <p:cNvCxnSpPr>
              <a:cxnSpLocks/>
              <a:stCxn id="78" idx="0"/>
            </p:cNvCxnSpPr>
            <p:nvPr/>
          </p:nvCxnSpPr>
          <p:spPr>
            <a:xfrm flipH="1" flipV="1">
              <a:off x="1861059" y="2148682"/>
              <a:ext cx="376431" cy="5308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cxnSp>
        <p:nvCxnSpPr>
          <p:cNvPr id="240" name="Straight Arrow Connector 239">
            <a:extLst>
              <a:ext uri="{FF2B5EF4-FFF2-40B4-BE49-F238E27FC236}">
                <a16:creationId xmlns:a16="http://schemas.microsoft.com/office/drawing/2014/main" id="{74295831-2EC7-21CC-654E-17FD03AE2849}"/>
              </a:ext>
            </a:extLst>
          </p:cNvPr>
          <p:cNvCxnSpPr>
            <a:cxnSpLocks/>
          </p:cNvCxnSpPr>
          <p:nvPr/>
        </p:nvCxnSpPr>
        <p:spPr>
          <a:xfrm flipH="1" flipV="1">
            <a:off x="1018194" y="3551112"/>
            <a:ext cx="116485" cy="4939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302" name="Group 301">
            <a:extLst>
              <a:ext uri="{FF2B5EF4-FFF2-40B4-BE49-F238E27FC236}">
                <a16:creationId xmlns:a16="http://schemas.microsoft.com/office/drawing/2014/main" id="{31BDC461-56B2-F0E0-1295-75BD576870B3}"/>
              </a:ext>
            </a:extLst>
          </p:cNvPr>
          <p:cNvGrpSpPr/>
          <p:nvPr/>
        </p:nvGrpSpPr>
        <p:grpSpPr>
          <a:xfrm>
            <a:off x="684930" y="4036412"/>
            <a:ext cx="939908" cy="507232"/>
            <a:chOff x="684930" y="4036412"/>
            <a:chExt cx="939908" cy="507232"/>
          </a:xfrm>
        </p:grpSpPr>
        <p:sp>
          <p:nvSpPr>
            <p:cNvPr id="159" name="object 159"/>
            <p:cNvSpPr/>
            <p:nvPr/>
          </p:nvSpPr>
          <p:spPr>
            <a:xfrm>
              <a:off x="698430" y="4043693"/>
              <a:ext cx="926408" cy="147044"/>
            </a:xfrm>
            <a:prstGeom prst="rect">
              <a:avLst/>
            </a:prstGeom>
            <a:blipFill>
              <a:blip r:embed="rId2" cstate="print"/>
              <a:stretch>
                <a:fillRect/>
              </a:stretch>
            </a:blipFill>
          </p:spPr>
          <p:txBody>
            <a:bodyPr wrap="square" lIns="0" tIns="0" rIns="0" bIns="0" rtlCol="0"/>
            <a:lstStyle/>
            <a:p>
              <a:pPr defTabSz="403616" fontAlgn="auto">
                <a:spcBef>
                  <a:spcPts val="0"/>
                </a:spcBef>
                <a:spcAft>
                  <a:spcPts val="0"/>
                </a:spcAft>
              </a:pPr>
              <a:endParaRPr sz="795">
                <a:solidFill>
                  <a:prstClr val="black"/>
                </a:solidFill>
                <a:latin typeface="Calibri"/>
              </a:endParaRPr>
            </a:p>
          </p:txBody>
        </p:sp>
        <p:sp>
          <p:nvSpPr>
            <p:cNvPr id="160" name="object 160"/>
            <p:cNvSpPr/>
            <p:nvPr/>
          </p:nvSpPr>
          <p:spPr>
            <a:xfrm>
              <a:off x="693197" y="4036412"/>
              <a:ext cx="921164" cy="141431"/>
            </a:xfrm>
            <a:prstGeom prst="rect">
              <a:avLst/>
            </a:prstGeom>
            <a:blipFill>
              <a:blip r:embed="rId3" cstate="print"/>
              <a:stretch>
                <a:fillRect/>
              </a:stretch>
            </a:blipFill>
          </p:spPr>
          <p:txBody>
            <a:bodyPr wrap="square" lIns="0" tIns="0" rIns="0" bIns="0" rtlCol="0"/>
            <a:lstStyle/>
            <a:p>
              <a:pPr defTabSz="403616" fontAlgn="auto">
                <a:spcBef>
                  <a:spcPts val="0"/>
                </a:spcBef>
                <a:spcAft>
                  <a:spcPts val="0"/>
                </a:spcAft>
              </a:pPr>
              <a:endParaRPr sz="795">
                <a:solidFill>
                  <a:prstClr val="black"/>
                </a:solidFill>
                <a:latin typeface="Calibri"/>
              </a:endParaRPr>
            </a:p>
          </p:txBody>
        </p:sp>
        <p:sp>
          <p:nvSpPr>
            <p:cNvPr id="161" name="object 161"/>
            <p:cNvSpPr/>
            <p:nvPr/>
          </p:nvSpPr>
          <p:spPr>
            <a:xfrm>
              <a:off x="693197" y="4036413"/>
              <a:ext cx="921220" cy="141532"/>
            </a:xfrm>
            <a:custGeom>
              <a:avLst/>
              <a:gdLst/>
              <a:ahLst/>
              <a:cxnLst/>
              <a:rect l="l" t="t" r="r" b="b"/>
              <a:pathLst>
                <a:path w="2087245" h="320675">
                  <a:moveTo>
                    <a:pt x="-797" y="324278"/>
                  </a:moveTo>
                  <a:lnTo>
                    <a:pt x="2085002" y="324278"/>
                  </a:lnTo>
                  <a:lnTo>
                    <a:pt x="2085002" y="4033"/>
                  </a:lnTo>
                  <a:lnTo>
                    <a:pt x="-797" y="4033"/>
                  </a:lnTo>
                  <a:lnTo>
                    <a:pt x="-797" y="324278"/>
                  </a:lnTo>
                  <a:close/>
                </a:path>
              </a:pathLst>
            </a:custGeom>
            <a:ln w="4764">
              <a:solidFill>
                <a:srgbClr val="404040"/>
              </a:solidFill>
            </a:ln>
          </p:spPr>
          <p:txBody>
            <a:bodyPr wrap="square" lIns="0" tIns="0" rIns="0" bIns="0" rtlCol="0"/>
            <a:lstStyle/>
            <a:p>
              <a:pPr defTabSz="403616" fontAlgn="auto">
                <a:spcBef>
                  <a:spcPts val="0"/>
                </a:spcBef>
                <a:spcAft>
                  <a:spcPts val="0"/>
                </a:spcAft>
              </a:pPr>
              <a:endParaRPr sz="795">
                <a:solidFill>
                  <a:prstClr val="black"/>
                </a:solidFill>
                <a:latin typeface="Calibri"/>
              </a:endParaRPr>
            </a:p>
          </p:txBody>
        </p:sp>
        <p:sp>
          <p:nvSpPr>
            <p:cNvPr id="162" name="object 162"/>
            <p:cNvSpPr txBox="1"/>
            <p:nvPr/>
          </p:nvSpPr>
          <p:spPr>
            <a:xfrm>
              <a:off x="748449" y="4039428"/>
              <a:ext cx="808835" cy="122341"/>
            </a:xfrm>
            <a:prstGeom prst="rect">
              <a:avLst/>
            </a:prstGeom>
          </p:spPr>
          <p:txBody>
            <a:bodyPr vert="horz" wrap="square" lIns="0" tIns="0" rIns="0" bIns="0" rtlCol="0">
              <a:spAutoFit/>
            </a:bodyPr>
            <a:lstStyle/>
            <a:p>
              <a:pPr marL="5606" defTabSz="403616" fontAlgn="auto">
                <a:spcBef>
                  <a:spcPts val="0"/>
                </a:spcBef>
                <a:spcAft>
                  <a:spcPts val="0"/>
                </a:spcAft>
              </a:pPr>
              <a:r>
                <a:rPr sz="795" spc="-2" dirty="0">
                  <a:solidFill>
                    <a:prstClr val="black"/>
                  </a:solidFill>
                  <a:latin typeface="Calibri"/>
                  <a:cs typeface="Calibri"/>
                </a:rPr>
                <a:t>Impact</a:t>
              </a:r>
              <a:r>
                <a:rPr sz="795" spc="-38" dirty="0">
                  <a:solidFill>
                    <a:prstClr val="black"/>
                  </a:solidFill>
                  <a:latin typeface="Calibri"/>
                  <a:cs typeface="Calibri"/>
                </a:rPr>
                <a:t> </a:t>
              </a:r>
              <a:r>
                <a:rPr sz="795" spc="-2" dirty="0">
                  <a:solidFill>
                    <a:prstClr val="black"/>
                  </a:solidFill>
                  <a:latin typeface="Calibri"/>
                  <a:cs typeface="Calibri"/>
                </a:rPr>
                <a:t>Stakeholder</a:t>
              </a:r>
              <a:endParaRPr sz="795">
                <a:solidFill>
                  <a:prstClr val="black"/>
                </a:solidFill>
                <a:latin typeface="Calibri"/>
                <a:cs typeface="Calibri"/>
              </a:endParaRPr>
            </a:p>
          </p:txBody>
        </p:sp>
        <p:sp>
          <p:nvSpPr>
            <p:cNvPr id="163" name="object 163"/>
            <p:cNvSpPr/>
            <p:nvPr/>
          </p:nvSpPr>
          <p:spPr>
            <a:xfrm>
              <a:off x="698430" y="4184436"/>
              <a:ext cx="926408" cy="359208"/>
            </a:xfrm>
            <a:prstGeom prst="rect">
              <a:avLst/>
            </a:prstGeom>
            <a:blipFill>
              <a:blip r:embed="rId4" cstate="print"/>
              <a:stretch>
                <a:fillRect/>
              </a:stretch>
            </a:blipFill>
          </p:spPr>
          <p:txBody>
            <a:bodyPr wrap="square" lIns="0" tIns="0" rIns="0" bIns="0" rtlCol="0"/>
            <a:lstStyle/>
            <a:p>
              <a:pPr defTabSz="403616" fontAlgn="auto">
                <a:spcBef>
                  <a:spcPts val="0"/>
                </a:spcBef>
                <a:spcAft>
                  <a:spcPts val="0"/>
                </a:spcAft>
              </a:pPr>
              <a:endParaRPr sz="795">
                <a:solidFill>
                  <a:prstClr val="black"/>
                </a:solidFill>
                <a:latin typeface="Calibri"/>
              </a:endParaRPr>
            </a:p>
          </p:txBody>
        </p:sp>
        <p:sp>
          <p:nvSpPr>
            <p:cNvPr id="164" name="object 164"/>
            <p:cNvSpPr/>
            <p:nvPr/>
          </p:nvSpPr>
          <p:spPr>
            <a:xfrm>
              <a:off x="693197" y="4177843"/>
              <a:ext cx="921164" cy="353130"/>
            </a:xfrm>
            <a:prstGeom prst="rect">
              <a:avLst/>
            </a:prstGeom>
            <a:blipFill>
              <a:blip r:embed="rId5" cstate="print"/>
              <a:stretch>
                <a:fillRect/>
              </a:stretch>
            </a:blipFill>
          </p:spPr>
          <p:txBody>
            <a:bodyPr wrap="square" lIns="0" tIns="0" rIns="0" bIns="0" rtlCol="0"/>
            <a:lstStyle/>
            <a:p>
              <a:pPr defTabSz="403616" fontAlgn="auto">
                <a:spcBef>
                  <a:spcPts val="0"/>
                </a:spcBef>
                <a:spcAft>
                  <a:spcPts val="0"/>
                </a:spcAft>
              </a:pPr>
              <a:endParaRPr sz="795">
                <a:solidFill>
                  <a:prstClr val="black"/>
                </a:solidFill>
                <a:latin typeface="Calibri"/>
              </a:endParaRPr>
            </a:p>
          </p:txBody>
        </p:sp>
        <p:sp>
          <p:nvSpPr>
            <p:cNvPr id="165" name="object 165"/>
            <p:cNvSpPr/>
            <p:nvPr/>
          </p:nvSpPr>
          <p:spPr>
            <a:xfrm>
              <a:off x="693197" y="4177843"/>
              <a:ext cx="921220" cy="353130"/>
            </a:xfrm>
            <a:custGeom>
              <a:avLst/>
              <a:gdLst/>
              <a:ahLst/>
              <a:cxnLst/>
              <a:rect l="l" t="t" r="r" b="b"/>
              <a:pathLst>
                <a:path w="2087245" h="800100">
                  <a:moveTo>
                    <a:pt x="-797" y="803426"/>
                  </a:moveTo>
                  <a:lnTo>
                    <a:pt x="2085002" y="803426"/>
                  </a:lnTo>
                  <a:lnTo>
                    <a:pt x="2085002" y="3831"/>
                  </a:lnTo>
                  <a:lnTo>
                    <a:pt x="-797" y="3831"/>
                  </a:lnTo>
                  <a:lnTo>
                    <a:pt x="-797" y="803426"/>
                  </a:lnTo>
                  <a:close/>
                </a:path>
              </a:pathLst>
            </a:custGeom>
            <a:ln w="4764">
              <a:solidFill>
                <a:srgbClr val="404040"/>
              </a:solidFill>
            </a:ln>
          </p:spPr>
          <p:txBody>
            <a:bodyPr wrap="square" lIns="0" tIns="0" rIns="0" bIns="0" rtlCol="0"/>
            <a:lstStyle/>
            <a:p>
              <a:pPr defTabSz="403616" fontAlgn="auto">
                <a:spcBef>
                  <a:spcPts val="0"/>
                </a:spcBef>
                <a:spcAft>
                  <a:spcPts val="0"/>
                </a:spcAft>
              </a:pPr>
              <a:endParaRPr sz="795">
                <a:solidFill>
                  <a:prstClr val="black"/>
                </a:solidFill>
                <a:latin typeface="Calibri"/>
              </a:endParaRPr>
            </a:p>
          </p:txBody>
        </p:sp>
        <p:sp>
          <p:nvSpPr>
            <p:cNvPr id="242" name="TextBox 241">
              <a:extLst>
                <a:ext uri="{FF2B5EF4-FFF2-40B4-BE49-F238E27FC236}">
                  <a16:creationId xmlns:a16="http://schemas.microsoft.com/office/drawing/2014/main" id="{68184AC8-8CAF-DDB1-1CCB-CDCF9B6F2758}"/>
                </a:ext>
              </a:extLst>
            </p:cNvPr>
            <p:cNvSpPr txBox="1"/>
            <p:nvPr/>
          </p:nvSpPr>
          <p:spPr>
            <a:xfrm>
              <a:off x="684930" y="4235911"/>
              <a:ext cx="683160" cy="184666"/>
            </a:xfrm>
            <a:prstGeom prst="rect">
              <a:avLst/>
            </a:prstGeom>
            <a:noFill/>
          </p:spPr>
          <p:txBody>
            <a:bodyPr wrap="square" rtlCol="0">
              <a:spAutoFit/>
            </a:bodyPr>
            <a:lstStyle/>
            <a:p>
              <a:r>
                <a:rPr lang="en-US" sz="600" dirty="0"/>
                <a:t>Customer</a:t>
              </a:r>
            </a:p>
          </p:txBody>
        </p:sp>
      </p:grpSp>
      <p:grpSp>
        <p:nvGrpSpPr>
          <p:cNvPr id="303" name="Group 302">
            <a:extLst>
              <a:ext uri="{FF2B5EF4-FFF2-40B4-BE49-F238E27FC236}">
                <a16:creationId xmlns:a16="http://schemas.microsoft.com/office/drawing/2014/main" id="{EB3F0368-104F-6994-EED7-E02241B58337}"/>
              </a:ext>
            </a:extLst>
          </p:cNvPr>
          <p:cNvGrpSpPr/>
          <p:nvPr/>
        </p:nvGrpSpPr>
        <p:grpSpPr>
          <a:xfrm>
            <a:off x="2152950" y="4036412"/>
            <a:ext cx="929728" cy="507232"/>
            <a:chOff x="2152950" y="4036412"/>
            <a:chExt cx="929728" cy="507232"/>
          </a:xfrm>
        </p:grpSpPr>
        <p:sp>
          <p:nvSpPr>
            <p:cNvPr id="166" name="object 166"/>
            <p:cNvSpPr/>
            <p:nvPr/>
          </p:nvSpPr>
          <p:spPr>
            <a:xfrm>
              <a:off x="2156270" y="4043693"/>
              <a:ext cx="926408" cy="147044"/>
            </a:xfrm>
            <a:prstGeom prst="rect">
              <a:avLst/>
            </a:prstGeom>
            <a:blipFill>
              <a:blip r:embed="rId6" cstate="print"/>
              <a:stretch>
                <a:fillRect/>
              </a:stretch>
            </a:blipFill>
          </p:spPr>
          <p:txBody>
            <a:bodyPr wrap="square" lIns="0" tIns="0" rIns="0" bIns="0" rtlCol="0"/>
            <a:lstStyle/>
            <a:p>
              <a:pPr defTabSz="403616" fontAlgn="auto">
                <a:spcBef>
                  <a:spcPts val="0"/>
                </a:spcBef>
                <a:spcAft>
                  <a:spcPts val="0"/>
                </a:spcAft>
              </a:pPr>
              <a:endParaRPr sz="795">
                <a:solidFill>
                  <a:prstClr val="black"/>
                </a:solidFill>
                <a:latin typeface="Calibri"/>
              </a:endParaRPr>
            </a:p>
          </p:txBody>
        </p:sp>
        <p:sp>
          <p:nvSpPr>
            <p:cNvPr id="167" name="object 167"/>
            <p:cNvSpPr/>
            <p:nvPr/>
          </p:nvSpPr>
          <p:spPr>
            <a:xfrm>
              <a:off x="2153007" y="4036412"/>
              <a:ext cx="921163" cy="141431"/>
            </a:xfrm>
            <a:prstGeom prst="rect">
              <a:avLst/>
            </a:prstGeom>
            <a:blipFill>
              <a:blip r:embed="rId3" cstate="print"/>
              <a:stretch>
                <a:fillRect/>
              </a:stretch>
            </a:blipFill>
          </p:spPr>
          <p:txBody>
            <a:bodyPr wrap="square" lIns="0" tIns="0" rIns="0" bIns="0" rtlCol="0"/>
            <a:lstStyle/>
            <a:p>
              <a:pPr defTabSz="403616" fontAlgn="auto">
                <a:spcBef>
                  <a:spcPts val="0"/>
                </a:spcBef>
                <a:spcAft>
                  <a:spcPts val="0"/>
                </a:spcAft>
              </a:pPr>
              <a:endParaRPr sz="795">
                <a:solidFill>
                  <a:prstClr val="black"/>
                </a:solidFill>
                <a:latin typeface="Calibri"/>
              </a:endParaRPr>
            </a:p>
          </p:txBody>
        </p:sp>
        <p:sp>
          <p:nvSpPr>
            <p:cNvPr id="168" name="object 168"/>
            <p:cNvSpPr/>
            <p:nvPr/>
          </p:nvSpPr>
          <p:spPr>
            <a:xfrm>
              <a:off x="2153007" y="4036413"/>
              <a:ext cx="921220" cy="141532"/>
            </a:xfrm>
            <a:custGeom>
              <a:avLst/>
              <a:gdLst/>
              <a:ahLst/>
              <a:cxnLst/>
              <a:rect l="l" t="t" r="r" b="b"/>
              <a:pathLst>
                <a:path w="2087245" h="320675">
                  <a:moveTo>
                    <a:pt x="-2885" y="324278"/>
                  </a:moveTo>
                  <a:lnTo>
                    <a:pt x="2082914" y="324278"/>
                  </a:lnTo>
                  <a:lnTo>
                    <a:pt x="2082914" y="4033"/>
                  </a:lnTo>
                  <a:lnTo>
                    <a:pt x="-2885" y="4033"/>
                  </a:lnTo>
                  <a:lnTo>
                    <a:pt x="-2885" y="324278"/>
                  </a:lnTo>
                  <a:close/>
                </a:path>
              </a:pathLst>
            </a:custGeom>
            <a:ln w="4764">
              <a:solidFill>
                <a:srgbClr val="404040"/>
              </a:solidFill>
            </a:ln>
          </p:spPr>
          <p:txBody>
            <a:bodyPr wrap="square" lIns="0" tIns="0" rIns="0" bIns="0" rtlCol="0"/>
            <a:lstStyle/>
            <a:p>
              <a:pPr defTabSz="403616" fontAlgn="auto">
                <a:spcBef>
                  <a:spcPts val="0"/>
                </a:spcBef>
                <a:spcAft>
                  <a:spcPts val="0"/>
                </a:spcAft>
              </a:pPr>
              <a:endParaRPr sz="795">
                <a:solidFill>
                  <a:prstClr val="black"/>
                </a:solidFill>
                <a:latin typeface="Calibri"/>
              </a:endParaRPr>
            </a:p>
          </p:txBody>
        </p:sp>
        <p:sp>
          <p:nvSpPr>
            <p:cNvPr id="169" name="object 169"/>
            <p:cNvSpPr txBox="1"/>
            <p:nvPr/>
          </p:nvSpPr>
          <p:spPr>
            <a:xfrm>
              <a:off x="2207690" y="4039428"/>
              <a:ext cx="808835" cy="122341"/>
            </a:xfrm>
            <a:prstGeom prst="rect">
              <a:avLst/>
            </a:prstGeom>
          </p:spPr>
          <p:txBody>
            <a:bodyPr vert="horz" wrap="square" lIns="0" tIns="0" rIns="0" bIns="0" rtlCol="0">
              <a:spAutoFit/>
            </a:bodyPr>
            <a:lstStyle/>
            <a:p>
              <a:pPr marL="5606" defTabSz="403616" fontAlgn="auto">
                <a:spcBef>
                  <a:spcPts val="0"/>
                </a:spcBef>
                <a:spcAft>
                  <a:spcPts val="0"/>
                </a:spcAft>
              </a:pPr>
              <a:r>
                <a:rPr sz="795" spc="-2" dirty="0">
                  <a:solidFill>
                    <a:prstClr val="black"/>
                  </a:solidFill>
                  <a:latin typeface="Calibri"/>
                  <a:cs typeface="Calibri"/>
                </a:rPr>
                <a:t>Impact</a:t>
              </a:r>
              <a:r>
                <a:rPr sz="795" spc="-38" dirty="0">
                  <a:solidFill>
                    <a:prstClr val="black"/>
                  </a:solidFill>
                  <a:latin typeface="Calibri"/>
                  <a:cs typeface="Calibri"/>
                </a:rPr>
                <a:t> </a:t>
              </a:r>
              <a:r>
                <a:rPr sz="795" spc="-2" dirty="0">
                  <a:solidFill>
                    <a:prstClr val="black"/>
                  </a:solidFill>
                  <a:latin typeface="Calibri"/>
                  <a:cs typeface="Calibri"/>
                </a:rPr>
                <a:t>Stakeholder</a:t>
              </a:r>
              <a:endParaRPr sz="795">
                <a:solidFill>
                  <a:prstClr val="black"/>
                </a:solidFill>
                <a:latin typeface="Calibri"/>
                <a:cs typeface="Calibri"/>
              </a:endParaRPr>
            </a:p>
          </p:txBody>
        </p:sp>
        <p:sp>
          <p:nvSpPr>
            <p:cNvPr id="170" name="object 170"/>
            <p:cNvSpPr/>
            <p:nvPr/>
          </p:nvSpPr>
          <p:spPr>
            <a:xfrm>
              <a:off x="2156270" y="4184436"/>
              <a:ext cx="926408" cy="359208"/>
            </a:xfrm>
            <a:prstGeom prst="rect">
              <a:avLst/>
            </a:prstGeom>
            <a:blipFill>
              <a:blip r:embed="rId7" cstate="print"/>
              <a:stretch>
                <a:fillRect/>
              </a:stretch>
            </a:blipFill>
          </p:spPr>
          <p:txBody>
            <a:bodyPr wrap="square" lIns="0" tIns="0" rIns="0" bIns="0" rtlCol="0"/>
            <a:lstStyle/>
            <a:p>
              <a:pPr defTabSz="403616" fontAlgn="auto">
                <a:spcBef>
                  <a:spcPts val="0"/>
                </a:spcBef>
                <a:spcAft>
                  <a:spcPts val="0"/>
                </a:spcAft>
              </a:pPr>
              <a:endParaRPr sz="795">
                <a:solidFill>
                  <a:prstClr val="black"/>
                </a:solidFill>
                <a:latin typeface="Calibri"/>
              </a:endParaRPr>
            </a:p>
          </p:txBody>
        </p:sp>
        <p:sp>
          <p:nvSpPr>
            <p:cNvPr id="171" name="object 171"/>
            <p:cNvSpPr/>
            <p:nvPr/>
          </p:nvSpPr>
          <p:spPr>
            <a:xfrm>
              <a:off x="2153007" y="4177843"/>
              <a:ext cx="921163" cy="353130"/>
            </a:xfrm>
            <a:prstGeom prst="rect">
              <a:avLst/>
            </a:prstGeom>
            <a:blipFill>
              <a:blip r:embed="rId5" cstate="print"/>
              <a:stretch>
                <a:fillRect/>
              </a:stretch>
            </a:blipFill>
          </p:spPr>
          <p:txBody>
            <a:bodyPr wrap="square" lIns="0" tIns="0" rIns="0" bIns="0" rtlCol="0"/>
            <a:lstStyle/>
            <a:p>
              <a:pPr defTabSz="403616" fontAlgn="auto">
                <a:spcBef>
                  <a:spcPts val="0"/>
                </a:spcBef>
                <a:spcAft>
                  <a:spcPts val="0"/>
                </a:spcAft>
              </a:pPr>
              <a:endParaRPr sz="795">
                <a:solidFill>
                  <a:prstClr val="black"/>
                </a:solidFill>
                <a:latin typeface="Calibri"/>
              </a:endParaRPr>
            </a:p>
          </p:txBody>
        </p:sp>
        <p:sp>
          <p:nvSpPr>
            <p:cNvPr id="172" name="object 172"/>
            <p:cNvSpPr/>
            <p:nvPr/>
          </p:nvSpPr>
          <p:spPr>
            <a:xfrm>
              <a:off x="2153007" y="4177843"/>
              <a:ext cx="921220" cy="353130"/>
            </a:xfrm>
            <a:custGeom>
              <a:avLst/>
              <a:gdLst/>
              <a:ahLst/>
              <a:cxnLst/>
              <a:rect l="l" t="t" r="r" b="b"/>
              <a:pathLst>
                <a:path w="2087245" h="800100">
                  <a:moveTo>
                    <a:pt x="-2885" y="803426"/>
                  </a:moveTo>
                  <a:lnTo>
                    <a:pt x="2082914" y="803426"/>
                  </a:lnTo>
                  <a:lnTo>
                    <a:pt x="2082914" y="3831"/>
                  </a:lnTo>
                  <a:lnTo>
                    <a:pt x="-2885" y="3831"/>
                  </a:lnTo>
                  <a:lnTo>
                    <a:pt x="-2885" y="803426"/>
                  </a:lnTo>
                  <a:close/>
                </a:path>
              </a:pathLst>
            </a:custGeom>
            <a:ln w="4764">
              <a:solidFill>
                <a:srgbClr val="404040"/>
              </a:solidFill>
            </a:ln>
          </p:spPr>
          <p:txBody>
            <a:bodyPr wrap="square" lIns="0" tIns="0" rIns="0" bIns="0" rtlCol="0"/>
            <a:lstStyle/>
            <a:p>
              <a:pPr defTabSz="403616" fontAlgn="auto">
                <a:spcBef>
                  <a:spcPts val="0"/>
                </a:spcBef>
                <a:spcAft>
                  <a:spcPts val="0"/>
                </a:spcAft>
              </a:pPr>
              <a:endParaRPr sz="795">
                <a:solidFill>
                  <a:prstClr val="black"/>
                </a:solidFill>
                <a:latin typeface="Calibri"/>
              </a:endParaRPr>
            </a:p>
          </p:txBody>
        </p:sp>
        <p:sp>
          <p:nvSpPr>
            <p:cNvPr id="244" name="TextBox 243">
              <a:extLst>
                <a:ext uri="{FF2B5EF4-FFF2-40B4-BE49-F238E27FC236}">
                  <a16:creationId xmlns:a16="http://schemas.microsoft.com/office/drawing/2014/main" id="{C26F39B8-3EC6-DBC4-0AC9-CC833ABD1BED}"/>
                </a:ext>
              </a:extLst>
            </p:cNvPr>
            <p:cNvSpPr txBox="1"/>
            <p:nvPr/>
          </p:nvSpPr>
          <p:spPr>
            <a:xfrm>
              <a:off x="2152950" y="4240511"/>
              <a:ext cx="683160" cy="184666"/>
            </a:xfrm>
            <a:prstGeom prst="rect">
              <a:avLst/>
            </a:prstGeom>
            <a:noFill/>
          </p:spPr>
          <p:txBody>
            <a:bodyPr wrap="square" rtlCol="0">
              <a:spAutoFit/>
            </a:bodyPr>
            <a:lstStyle/>
            <a:p>
              <a:r>
                <a:rPr lang="en-US" sz="600" dirty="0"/>
                <a:t>Team</a:t>
              </a:r>
            </a:p>
          </p:txBody>
        </p:sp>
      </p:grpSp>
      <p:grpSp>
        <p:nvGrpSpPr>
          <p:cNvPr id="304" name="Group 303">
            <a:extLst>
              <a:ext uri="{FF2B5EF4-FFF2-40B4-BE49-F238E27FC236}">
                <a16:creationId xmlns:a16="http://schemas.microsoft.com/office/drawing/2014/main" id="{33FCCCFF-26CA-7EE0-93A7-010FC1E88ECA}"/>
              </a:ext>
            </a:extLst>
          </p:cNvPr>
          <p:cNvGrpSpPr/>
          <p:nvPr/>
        </p:nvGrpSpPr>
        <p:grpSpPr>
          <a:xfrm>
            <a:off x="3612776" y="4036412"/>
            <a:ext cx="929871" cy="507232"/>
            <a:chOff x="3612776" y="4036412"/>
            <a:chExt cx="929871" cy="507232"/>
          </a:xfrm>
        </p:grpSpPr>
        <p:sp>
          <p:nvSpPr>
            <p:cNvPr id="173" name="object 173"/>
            <p:cNvSpPr/>
            <p:nvPr/>
          </p:nvSpPr>
          <p:spPr>
            <a:xfrm>
              <a:off x="3616239" y="4043693"/>
              <a:ext cx="926408" cy="147044"/>
            </a:xfrm>
            <a:prstGeom prst="rect">
              <a:avLst/>
            </a:prstGeom>
            <a:blipFill>
              <a:blip r:embed="rId2" cstate="print"/>
              <a:stretch>
                <a:fillRect/>
              </a:stretch>
            </a:blipFill>
          </p:spPr>
          <p:txBody>
            <a:bodyPr wrap="square" lIns="0" tIns="0" rIns="0" bIns="0" rtlCol="0"/>
            <a:lstStyle/>
            <a:p>
              <a:pPr defTabSz="403616" fontAlgn="auto">
                <a:spcBef>
                  <a:spcPts val="0"/>
                </a:spcBef>
                <a:spcAft>
                  <a:spcPts val="0"/>
                </a:spcAft>
              </a:pPr>
              <a:endParaRPr sz="795">
                <a:solidFill>
                  <a:prstClr val="black"/>
                </a:solidFill>
                <a:latin typeface="Calibri"/>
              </a:endParaRPr>
            </a:p>
          </p:txBody>
        </p:sp>
        <p:sp>
          <p:nvSpPr>
            <p:cNvPr id="174" name="object 174"/>
            <p:cNvSpPr/>
            <p:nvPr/>
          </p:nvSpPr>
          <p:spPr>
            <a:xfrm>
              <a:off x="3612776" y="4036412"/>
              <a:ext cx="921164" cy="141431"/>
            </a:xfrm>
            <a:prstGeom prst="rect">
              <a:avLst/>
            </a:prstGeom>
            <a:blipFill>
              <a:blip r:embed="rId8" cstate="print"/>
              <a:stretch>
                <a:fillRect/>
              </a:stretch>
            </a:blipFill>
          </p:spPr>
          <p:txBody>
            <a:bodyPr wrap="square" lIns="0" tIns="0" rIns="0" bIns="0" rtlCol="0"/>
            <a:lstStyle/>
            <a:p>
              <a:pPr defTabSz="403616" fontAlgn="auto">
                <a:spcBef>
                  <a:spcPts val="0"/>
                </a:spcBef>
                <a:spcAft>
                  <a:spcPts val="0"/>
                </a:spcAft>
              </a:pPr>
              <a:endParaRPr sz="795">
                <a:solidFill>
                  <a:prstClr val="black"/>
                </a:solidFill>
                <a:latin typeface="Calibri"/>
              </a:endParaRPr>
            </a:p>
          </p:txBody>
        </p:sp>
        <p:sp>
          <p:nvSpPr>
            <p:cNvPr id="175" name="object 175"/>
            <p:cNvSpPr/>
            <p:nvPr/>
          </p:nvSpPr>
          <p:spPr>
            <a:xfrm>
              <a:off x="3612776" y="4036413"/>
              <a:ext cx="921220" cy="141532"/>
            </a:xfrm>
            <a:custGeom>
              <a:avLst/>
              <a:gdLst/>
              <a:ahLst/>
              <a:cxnLst/>
              <a:rect l="l" t="t" r="r" b="b"/>
              <a:pathLst>
                <a:path w="2087245" h="320675">
                  <a:moveTo>
                    <a:pt x="-4974" y="324278"/>
                  </a:moveTo>
                  <a:lnTo>
                    <a:pt x="2080826" y="324278"/>
                  </a:lnTo>
                  <a:lnTo>
                    <a:pt x="2080826" y="4033"/>
                  </a:lnTo>
                  <a:lnTo>
                    <a:pt x="-4974" y="4033"/>
                  </a:lnTo>
                  <a:lnTo>
                    <a:pt x="-4974" y="324278"/>
                  </a:lnTo>
                  <a:close/>
                </a:path>
              </a:pathLst>
            </a:custGeom>
            <a:ln w="4764">
              <a:solidFill>
                <a:srgbClr val="404040"/>
              </a:solidFill>
            </a:ln>
          </p:spPr>
          <p:txBody>
            <a:bodyPr wrap="square" lIns="0" tIns="0" rIns="0" bIns="0" rtlCol="0"/>
            <a:lstStyle/>
            <a:p>
              <a:pPr defTabSz="403616" fontAlgn="auto">
                <a:spcBef>
                  <a:spcPts val="0"/>
                </a:spcBef>
                <a:spcAft>
                  <a:spcPts val="0"/>
                </a:spcAft>
              </a:pPr>
              <a:endParaRPr sz="795">
                <a:solidFill>
                  <a:prstClr val="black"/>
                </a:solidFill>
                <a:latin typeface="Calibri"/>
              </a:endParaRPr>
            </a:p>
          </p:txBody>
        </p:sp>
        <p:sp>
          <p:nvSpPr>
            <p:cNvPr id="176" name="object 176"/>
            <p:cNvSpPr txBox="1"/>
            <p:nvPr/>
          </p:nvSpPr>
          <p:spPr>
            <a:xfrm>
              <a:off x="3666763" y="4039428"/>
              <a:ext cx="811076" cy="122341"/>
            </a:xfrm>
            <a:prstGeom prst="rect">
              <a:avLst/>
            </a:prstGeom>
          </p:spPr>
          <p:txBody>
            <a:bodyPr vert="horz" wrap="square" lIns="0" tIns="0" rIns="0" bIns="0" rtlCol="0">
              <a:spAutoFit/>
            </a:bodyPr>
            <a:lstStyle/>
            <a:p>
              <a:pPr marL="5606" defTabSz="403616" fontAlgn="auto">
                <a:spcBef>
                  <a:spcPts val="0"/>
                </a:spcBef>
                <a:spcAft>
                  <a:spcPts val="0"/>
                </a:spcAft>
              </a:pPr>
              <a:r>
                <a:rPr sz="795" spc="-2" dirty="0">
                  <a:solidFill>
                    <a:prstClr val="black"/>
                  </a:solidFill>
                  <a:latin typeface="Calibri"/>
                  <a:cs typeface="Calibri"/>
                </a:rPr>
                <a:t>Impact</a:t>
              </a:r>
              <a:r>
                <a:rPr sz="795" spc="-20" dirty="0">
                  <a:solidFill>
                    <a:prstClr val="black"/>
                  </a:solidFill>
                  <a:latin typeface="Calibri"/>
                  <a:cs typeface="Calibri"/>
                </a:rPr>
                <a:t> </a:t>
              </a:r>
              <a:r>
                <a:rPr sz="795" spc="-2" dirty="0">
                  <a:solidFill>
                    <a:prstClr val="black"/>
                  </a:solidFill>
                  <a:latin typeface="Calibri"/>
                  <a:cs typeface="Calibri"/>
                </a:rPr>
                <a:t>Stakeholder</a:t>
              </a:r>
              <a:endParaRPr sz="795">
                <a:solidFill>
                  <a:prstClr val="black"/>
                </a:solidFill>
                <a:latin typeface="Calibri"/>
                <a:cs typeface="Calibri"/>
              </a:endParaRPr>
            </a:p>
          </p:txBody>
        </p:sp>
        <p:sp>
          <p:nvSpPr>
            <p:cNvPr id="177" name="object 177"/>
            <p:cNvSpPr/>
            <p:nvPr/>
          </p:nvSpPr>
          <p:spPr>
            <a:xfrm>
              <a:off x="3616239" y="4184436"/>
              <a:ext cx="926408" cy="359208"/>
            </a:xfrm>
            <a:prstGeom prst="rect">
              <a:avLst/>
            </a:prstGeom>
            <a:blipFill>
              <a:blip r:embed="rId4" cstate="print"/>
              <a:stretch>
                <a:fillRect/>
              </a:stretch>
            </a:blipFill>
          </p:spPr>
          <p:txBody>
            <a:bodyPr wrap="square" lIns="0" tIns="0" rIns="0" bIns="0" rtlCol="0"/>
            <a:lstStyle/>
            <a:p>
              <a:pPr defTabSz="403616" fontAlgn="auto">
                <a:spcBef>
                  <a:spcPts val="0"/>
                </a:spcBef>
                <a:spcAft>
                  <a:spcPts val="0"/>
                </a:spcAft>
              </a:pPr>
              <a:endParaRPr sz="795">
                <a:solidFill>
                  <a:prstClr val="black"/>
                </a:solidFill>
                <a:latin typeface="Calibri"/>
              </a:endParaRPr>
            </a:p>
          </p:txBody>
        </p:sp>
        <p:sp>
          <p:nvSpPr>
            <p:cNvPr id="178" name="object 178"/>
            <p:cNvSpPr/>
            <p:nvPr/>
          </p:nvSpPr>
          <p:spPr>
            <a:xfrm>
              <a:off x="3612776" y="4177843"/>
              <a:ext cx="921164" cy="353130"/>
            </a:xfrm>
            <a:prstGeom prst="rect">
              <a:avLst/>
            </a:prstGeom>
            <a:blipFill>
              <a:blip r:embed="rId9" cstate="print"/>
              <a:stretch>
                <a:fillRect/>
              </a:stretch>
            </a:blipFill>
          </p:spPr>
          <p:txBody>
            <a:bodyPr wrap="square" lIns="0" tIns="0" rIns="0" bIns="0" rtlCol="0"/>
            <a:lstStyle/>
            <a:p>
              <a:pPr defTabSz="403616" fontAlgn="auto">
                <a:spcBef>
                  <a:spcPts val="0"/>
                </a:spcBef>
                <a:spcAft>
                  <a:spcPts val="0"/>
                </a:spcAft>
              </a:pPr>
              <a:endParaRPr sz="795">
                <a:solidFill>
                  <a:prstClr val="black"/>
                </a:solidFill>
                <a:latin typeface="Calibri"/>
              </a:endParaRPr>
            </a:p>
          </p:txBody>
        </p:sp>
        <p:sp>
          <p:nvSpPr>
            <p:cNvPr id="179" name="object 179"/>
            <p:cNvSpPr/>
            <p:nvPr/>
          </p:nvSpPr>
          <p:spPr>
            <a:xfrm>
              <a:off x="3612776" y="4177843"/>
              <a:ext cx="921220" cy="353130"/>
            </a:xfrm>
            <a:custGeom>
              <a:avLst/>
              <a:gdLst/>
              <a:ahLst/>
              <a:cxnLst/>
              <a:rect l="l" t="t" r="r" b="b"/>
              <a:pathLst>
                <a:path w="2087245" h="800100">
                  <a:moveTo>
                    <a:pt x="-4974" y="803426"/>
                  </a:moveTo>
                  <a:lnTo>
                    <a:pt x="2080826" y="803426"/>
                  </a:lnTo>
                  <a:lnTo>
                    <a:pt x="2080826" y="3831"/>
                  </a:lnTo>
                  <a:lnTo>
                    <a:pt x="-4974" y="3831"/>
                  </a:lnTo>
                  <a:lnTo>
                    <a:pt x="-4974" y="803426"/>
                  </a:lnTo>
                  <a:close/>
                </a:path>
              </a:pathLst>
            </a:custGeom>
            <a:ln w="4764">
              <a:solidFill>
                <a:srgbClr val="404040"/>
              </a:solidFill>
            </a:ln>
          </p:spPr>
          <p:txBody>
            <a:bodyPr wrap="square" lIns="0" tIns="0" rIns="0" bIns="0" rtlCol="0"/>
            <a:lstStyle/>
            <a:p>
              <a:pPr defTabSz="403616" fontAlgn="auto">
                <a:spcBef>
                  <a:spcPts val="0"/>
                </a:spcBef>
                <a:spcAft>
                  <a:spcPts val="0"/>
                </a:spcAft>
              </a:pPr>
              <a:endParaRPr sz="795">
                <a:solidFill>
                  <a:prstClr val="black"/>
                </a:solidFill>
                <a:latin typeface="Calibri"/>
              </a:endParaRPr>
            </a:p>
          </p:txBody>
        </p:sp>
        <p:sp>
          <p:nvSpPr>
            <p:cNvPr id="245" name="TextBox 244">
              <a:extLst>
                <a:ext uri="{FF2B5EF4-FFF2-40B4-BE49-F238E27FC236}">
                  <a16:creationId xmlns:a16="http://schemas.microsoft.com/office/drawing/2014/main" id="{1B7D75E9-043A-E924-1726-7C336708E51C}"/>
                </a:ext>
              </a:extLst>
            </p:cNvPr>
            <p:cNvSpPr txBox="1"/>
            <p:nvPr/>
          </p:nvSpPr>
          <p:spPr>
            <a:xfrm>
              <a:off x="3631018" y="4245232"/>
              <a:ext cx="683160" cy="184666"/>
            </a:xfrm>
            <a:prstGeom prst="rect">
              <a:avLst/>
            </a:prstGeom>
            <a:noFill/>
          </p:spPr>
          <p:txBody>
            <a:bodyPr wrap="square" rtlCol="0">
              <a:spAutoFit/>
            </a:bodyPr>
            <a:lstStyle/>
            <a:p>
              <a:r>
                <a:rPr lang="en-US" sz="600" dirty="0"/>
                <a:t>Manager</a:t>
              </a:r>
            </a:p>
          </p:txBody>
        </p:sp>
      </p:grpSp>
      <p:cxnSp>
        <p:nvCxnSpPr>
          <p:cNvPr id="246" name="Straight Arrow Connector 245">
            <a:extLst>
              <a:ext uri="{FF2B5EF4-FFF2-40B4-BE49-F238E27FC236}">
                <a16:creationId xmlns:a16="http://schemas.microsoft.com/office/drawing/2014/main" id="{DCE6A2C9-1920-79A3-03F3-BFFF2D46241A}"/>
              </a:ext>
            </a:extLst>
          </p:cNvPr>
          <p:cNvCxnSpPr>
            <a:cxnSpLocks/>
            <a:stCxn id="169" idx="0"/>
          </p:cNvCxnSpPr>
          <p:nvPr/>
        </p:nvCxnSpPr>
        <p:spPr>
          <a:xfrm flipH="1" flipV="1">
            <a:off x="2251536" y="3547245"/>
            <a:ext cx="360572" cy="4921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7" name="Straight Arrow Connector 246">
            <a:extLst>
              <a:ext uri="{FF2B5EF4-FFF2-40B4-BE49-F238E27FC236}">
                <a16:creationId xmlns:a16="http://schemas.microsoft.com/office/drawing/2014/main" id="{2B31B891-B5BF-960F-166E-5364F21A46F5}"/>
              </a:ext>
            </a:extLst>
          </p:cNvPr>
          <p:cNvCxnSpPr>
            <a:cxnSpLocks/>
            <a:stCxn id="176" idx="0"/>
          </p:cNvCxnSpPr>
          <p:nvPr/>
        </p:nvCxnSpPr>
        <p:spPr>
          <a:xfrm flipH="1" flipV="1">
            <a:off x="2278403" y="3572667"/>
            <a:ext cx="1793898" cy="4667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306" name="Group 305">
            <a:extLst>
              <a:ext uri="{FF2B5EF4-FFF2-40B4-BE49-F238E27FC236}">
                <a16:creationId xmlns:a16="http://schemas.microsoft.com/office/drawing/2014/main" id="{81AA2AA6-AA0B-BA91-A69B-D05C90AF3C5B}"/>
              </a:ext>
            </a:extLst>
          </p:cNvPr>
          <p:cNvGrpSpPr/>
          <p:nvPr/>
        </p:nvGrpSpPr>
        <p:grpSpPr>
          <a:xfrm>
            <a:off x="616019" y="4948654"/>
            <a:ext cx="713097" cy="603179"/>
            <a:chOff x="616019" y="4948654"/>
            <a:chExt cx="713097" cy="603179"/>
          </a:xfrm>
        </p:grpSpPr>
        <p:sp>
          <p:nvSpPr>
            <p:cNvPr id="33" name="object 33"/>
            <p:cNvSpPr/>
            <p:nvPr/>
          </p:nvSpPr>
          <p:spPr>
            <a:xfrm>
              <a:off x="673304" y="4948654"/>
              <a:ext cx="655812" cy="98932"/>
            </a:xfrm>
            <a:custGeom>
              <a:avLst/>
              <a:gdLst/>
              <a:ahLst/>
              <a:cxnLst/>
              <a:rect l="l" t="t" r="r" b="b"/>
              <a:pathLst>
                <a:path w="1485900" h="224154">
                  <a:moveTo>
                    <a:pt x="-1641" y="226100"/>
                  </a:moveTo>
                  <a:lnTo>
                    <a:pt x="1483320" y="226100"/>
                  </a:lnTo>
                  <a:lnTo>
                    <a:pt x="1483320" y="2594"/>
                  </a:lnTo>
                  <a:lnTo>
                    <a:pt x="-1641" y="2594"/>
                  </a:lnTo>
                  <a:lnTo>
                    <a:pt x="-1641" y="226100"/>
                  </a:lnTo>
                  <a:close/>
                </a:path>
              </a:pathLst>
            </a:custGeom>
            <a:solidFill>
              <a:srgbClr val="8DB0E1"/>
            </a:solidFill>
          </p:spPr>
          <p:txBody>
            <a:bodyPr wrap="square" lIns="0" tIns="0" rIns="0" bIns="0" rtlCol="0"/>
            <a:lstStyle/>
            <a:p>
              <a:pPr defTabSz="403616" fontAlgn="auto">
                <a:spcBef>
                  <a:spcPts val="0"/>
                </a:spcBef>
                <a:spcAft>
                  <a:spcPts val="0"/>
                </a:spcAft>
              </a:pPr>
              <a:endParaRPr sz="795">
                <a:solidFill>
                  <a:prstClr val="black"/>
                </a:solidFill>
                <a:latin typeface="Calibri"/>
              </a:endParaRPr>
            </a:p>
          </p:txBody>
        </p:sp>
        <p:sp>
          <p:nvSpPr>
            <p:cNvPr id="34" name="object 34"/>
            <p:cNvSpPr/>
            <p:nvPr/>
          </p:nvSpPr>
          <p:spPr>
            <a:xfrm>
              <a:off x="673304" y="4948654"/>
              <a:ext cx="655812" cy="98932"/>
            </a:xfrm>
            <a:custGeom>
              <a:avLst/>
              <a:gdLst/>
              <a:ahLst/>
              <a:cxnLst/>
              <a:rect l="l" t="t" r="r" b="b"/>
              <a:pathLst>
                <a:path w="1485900" h="224154">
                  <a:moveTo>
                    <a:pt x="-1641" y="226100"/>
                  </a:moveTo>
                  <a:lnTo>
                    <a:pt x="1483320" y="226100"/>
                  </a:lnTo>
                  <a:lnTo>
                    <a:pt x="1483320" y="2594"/>
                  </a:lnTo>
                  <a:lnTo>
                    <a:pt x="-1641" y="2594"/>
                  </a:lnTo>
                  <a:lnTo>
                    <a:pt x="-1641" y="226100"/>
                  </a:lnTo>
                  <a:close/>
                </a:path>
              </a:pathLst>
            </a:custGeom>
            <a:ln w="6345">
              <a:solidFill>
                <a:srgbClr val="000000"/>
              </a:solidFill>
            </a:ln>
          </p:spPr>
          <p:txBody>
            <a:bodyPr wrap="square" lIns="0" tIns="0" rIns="0" bIns="0" rtlCol="0"/>
            <a:lstStyle/>
            <a:p>
              <a:pPr defTabSz="403616" fontAlgn="auto">
                <a:spcBef>
                  <a:spcPts val="0"/>
                </a:spcBef>
                <a:spcAft>
                  <a:spcPts val="0"/>
                </a:spcAft>
              </a:pPr>
              <a:endParaRPr sz="795">
                <a:solidFill>
                  <a:prstClr val="black"/>
                </a:solidFill>
                <a:latin typeface="Calibri"/>
              </a:endParaRPr>
            </a:p>
          </p:txBody>
        </p:sp>
        <p:sp>
          <p:nvSpPr>
            <p:cNvPr id="35" name="object 35"/>
            <p:cNvSpPr txBox="1"/>
            <p:nvPr/>
          </p:nvSpPr>
          <p:spPr>
            <a:xfrm>
              <a:off x="708986" y="4953455"/>
              <a:ext cx="583505" cy="81561"/>
            </a:xfrm>
            <a:prstGeom prst="rect">
              <a:avLst/>
            </a:prstGeom>
          </p:spPr>
          <p:txBody>
            <a:bodyPr vert="horz" wrap="square" lIns="0" tIns="0" rIns="0" bIns="0" rtlCol="0">
              <a:spAutoFit/>
            </a:bodyPr>
            <a:lstStyle/>
            <a:p>
              <a:pPr marL="5606" defTabSz="403616" fontAlgn="auto">
                <a:spcBef>
                  <a:spcPts val="0"/>
                </a:spcBef>
                <a:spcAft>
                  <a:spcPts val="0"/>
                </a:spcAft>
              </a:pPr>
              <a:r>
                <a:rPr sz="530" spc="-2" dirty="0">
                  <a:solidFill>
                    <a:prstClr val="black"/>
                  </a:solidFill>
                  <a:latin typeface="Arial"/>
                  <a:cs typeface="Arial"/>
                </a:rPr>
                <a:t>Enabling </a:t>
              </a:r>
              <a:r>
                <a:rPr sz="530" dirty="0">
                  <a:solidFill>
                    <a:prstClr val="black"/>
                  </a:solidFill>
                  <a:latin typeface="Arial"/>
                  <a:cs typeface="Arial"/>
                </a:rPr>
                <a:t>Change</a:t>
              </a:r>
              <a:r>
                <a:rPr sz="530" spc="-44" dirty="0">
                  <a:solidFill>
                    <a:prstClr val="black"/>
                  </a:solidFill>
                  <a:latin typeface="Arial"/>
                  <a:cs typeface="Arial"/>
                </a:rPr>
                <a:t> </a:t>
              </a:r>
              <a:r>
                <a:rPr sz="530" dirty="0">
                  <a:solidFill>
                    <a:prstClr val="black"/>
                  </a:solidFill>
                  <a:latin typeface="Arial"/>
                  <a:cs typeface="Arial"/>
                </a:rPr>
                <a:t>1</a:t>
              </a:r>
              <a:endParaRPr sz="530">
                <a:solidFill>
                  <a:prstClr val="black"/>
                </a:solidFill>
                <a:latin typeface="Arial"/>
                <a:cs typeface="Arial"/>
              </a:endParaRPr>
            </a:p>
          </p:txBody>
        </p:sp>
        <p:sp>
          <p:nvSpPr>
            <p:cNvPr id="36" name="object 36"/>
            <p:cNvSpPr/>
            <p:nvPr/>
          </p:nvSpPr>
          <p:spPr>
            <a:xfrm>
              <a:off x="673304" y="5047362"/>
              <a:ext cx="655812" cy="504471"/>
            </a:xfrm>
            <a:custGeom>
              <a:avLst/>
              <a:gdLst/>
              <a:ahLst/>
              <a:cxnLst/>
              <a:rect l="l" t="t" r="r" b="b"/>
              <a:pathLst>
                <a:path w="1485900" h="1143000">
                  <a:moveTo>
                    <a:pt x="-1641" y="1144731"/>
                  </a:moveTo>
                  <a:lnTo>
                    <a:pt x="1483320" y="1144731"/>
                  </a:lnTo>
                  <a:lnTo>
                    <a:pt x="1483320" y="2453"/>
                  </a:lnTo>
                  <a:lnTo>
                    <a:pt x="-1641" y="2453"/>
                  </a:lnTo>
                  <a:lnTo>
                    <a:pt x="-1641" y="1144731"/>
                  </a:lnTo>
                  <a:close/>
                </a:path>
              </a:pathLst>
            </a:custGeom>
            <a:ln w="6345">
              <a:solidFill>
                <a:srgbClr val="000000"/>
              </a:solidFill>
            </a:ln>
          </p:spPr>
          <p:txBody>
            <a:bodyPr wrap="square" lIns="0" tIns="0" rIns="0" bIns="0" rtlCol="0"/>
            <a:lstStyle/>
            <a:p>
              <a:pPr defTabSz="403616" fontAlgn="auto">
                <a:spcBef>
                  <a:spcPts val="0"/>
                </a:spcBef>
                <a:spcAft>
                  <a:spcPts val="0"/>
                </a:spcAft>
              </a:pPr>
              <a:endParaRPr sz="795">
                <a:solidFill>
                  <a:prstClr val="black"/>
                </a:solidFill>
                <a:latin typeface="Calibri"/>
              </a:endParaRPr>
            </a:p>
          </p:txBody>
        </p:sp>
        <p:sp>
          <p:nvSpPr>
            <p:cNvPr id="251" name="TextBox 250">
              <a:extLst>
                <a:ext uri="{FF2B5EF4-FFF2-40B4-BE49-F238E27FC236}">
                  <a16:creationId xmlns:a16="http://schemas.microsoft.com/office/drawing/2014/main" id="{5D97092B-E4D7-F150-6F2B-EE99244B33DE}"/>
                </a:ext>
              </a:extLst>
            </p:cNvPr>
            <p:cNvSpPr txBox="1"/>
            <p:nvPr/>
          </p:nvSpPr>
          <p:spPr>
            <a:xfrm>
              <a:off x="616019" y="5150386"/>
              <a:ext cx="683160" cy="276999"/>
            </a:xfrm>
            <a:prstGeom prst="rect">
              <a:avLst/>
            </a:prstGeom>
            <a:noFill/>
          </p:spPr>
          <p:txBody>
            <a:bodyPr wrap="square" rtlCol="0">
              <a:spAutoFit/>
            </a:bodyPr>
            <a:lstStyle/>
            <a:p>
              <a:r>
                <a:rPr lang="en-US" sz="600" dirty="0"/>
                <a:t>Including team into planning</a:t>
              </a:r>
            </a:p>
          </p:txBody>
        </p:sp>
      </p:grpSp>
      <p:grpSp>
        <p:nvGrpSpPr>
          <p:cNvPr id="307" name="Group 306">
            <a:extLst>
              <a:ext uri="{FF2B5EF4-FFF2-40B4-BE49-F238E27FC236}">
                <a16:creationId xmlns:a16="http://schemas.microsoft.com/office/drawing/2014/main" id="{E1E86F53-97DC-6659-1AF4-ACBA560E763E}"/>
              </a:ext>
            </a:extLst>
          </p:cNvPr>
          <p:cNvGrpSpPr/>
          <p:nvPr/>
        </p:nvGrpSpPr>
        <p:grpSpPr>
          <a:xfrm>
            <a:off x="1656038" y="4948654"/>
            <a:ext cx="694631" cy="603178"/>
            <a:chOff x="1656038" y="4948654"/>
            <a:chExt cx="694631" cy="603178"/>
          </a:xfrm>
        </p:grpSpPr>
        <p:sp>
          <p:nvSpPr>
            <p:cNvPr id="114" name="object 114"/>
            <p:cNvSpPr/>
            <p:nvPr/>
          </p:nvSpPr>
          <p:spPr>
            <a:xfrm>
              <a:off x="1694857" y="4948654"/>
              <a:ext cx="655812" cy="98932"/>
            </a:xfrm>
            <a:custGeom>
              <a:avLst/>
              <a:gdLst/>
              <a:ahLst/>
              <a:cxnLst/>
              <a:rect l="l" t="t" r="r" b="b"/>
              <a:pathLst>
                <a:path w="1485900" h="224154">
                  <a:moveTo>
                    <a:pt x="-3102" y="226100"/>
                  </a:moveTo>
                  <a:lnTo>
                    <a:pt x="1481858" y="226100"/>
                  </a:lnTo>
                  <a:lnTo>
                    <a:pt x="1481858" y="2594"/>
                  </a:lnTo>
                  <a:lnTo>
                    <a:pt x="-3102" y="2594"/>
                  </a:lnTo>
                  <a:lnTo>
                    <a:pt x="-3102" y="226100"/>
                  </a:lnTo>
                  <a:close/>
                </a:path>
              </a:pathLst>
            </a:custGeom>
            <a:solidFill>
              <a:srgbClr val="8DB0E1"/>
            </a:solidFill>
          </p:spPr>
          <p:txBody>
            <a:bodyPr wrap="square" lIns="0" tIns="0" rIns="0" bIns="0" rtlCol="0"/>
            <a:lstStyle/>
            <a:p>
              <a:pPr defTabSz="403616" fontAlgn="auto">
                <a:spcBef>
                  <a:spcPts val="0"/>
                </a:spcBef>
                <a:spcAft>
                  <a:spcPts val="0"/>
                </a:spcAft>
              </a:pPr>
              <a:endParaRPr sz="795">
                <a:solidFill>
                  <a:prstClr val="black"/>
                </a:solidFill>
                <a:latin typeface="Calibri"/>
              </a:endParaRPr>
            </a:p>
          </p:txBody>
        </p:sp>
        <p:sp>
          <p:nvSpPr>
            <p:cNvPr id="115" name="object 115"/>
            <p:cNvSpPr/>
            <p:nvPr/>
          </p:nvSpPr>
          <p:spPr>
            <a:xfrm>
              <a:off x="1694857" y="4948654"/>
              <a:ext cx="655812" cy="98932"/>
            </a:xfrm>
            <a:custGeom>
              <a:avLst/>
              <a:gdLst/>
              <a:ahLst/>
              <a:cxnLst/>
              <a:rect l="l" t="t" r="r" b="b"/>
              <a:pathLst>
                <a:path w="1485900" h="224154">
                  <a:moveTo>
                    <a:pt x="-3102" y="226100"/>
                  </a:moveTo>
                  <a:lnTo>
                    <a:pt x="1481858" y="226100"/>
                  </a:lnTo>
                  <a:lnTo>
                    <a:pt x="1481858" y="2594"/>
                  </a:lnTo>
                  <a:lnTo>
                    <a:pt x="-3102" y="2594"/>
                  </a:lnTo>
                  <a:lnTo>
                    <a:pt x="-3102" y="226100"/>
                  </a:lnTo>
                  <a:close/>
                </a:path>
              </a:pathLst>
            </a:custGeom>
            <a:ln w="4764">
              <a:solidFill>
                <a:srgbClr val="000000"/>
              </a:solidFill>
            </a:ln>
          </p:spPr>
          <p:txBody>
            <a:bodyPr wrap="square" lIns="0" tIns="0" rIns="0" bIns="0" rtlCol="0"/>
            <a:lstStyle/>
            <a:p>
              <a:pPr defTabSz="403616" fontAlgn="auto">
                <a:spcBef>
                  <a:spcPts val="0"/>
                </a:spcBef>
                <a:spcAft>
                  <a:spcPts val="0"/>
                </a:spcAft>
              </a:pPr>
              <a:endParaRPr sz="795">
                <a:solidFill>
                  <a:prstClr val="black"/>
                </a:solidFill>
                <a:latin typeface="Calibri"/>
              </a:endParaRPr>
            </a:p>
          </p:txBody>
        </p:sp>
        <p:sp>
          <p:nvSpPr>
            <p:cNvPr id="116" name="object 116"/>
            <p:cNvSpPr txBox="1"/>
            <p:nvPr/>
          </p:nvSpPr>
          <p:spPr>
            <a:xfrm>
              <a:off x="1730175" y="4953455"/>
              <a:ext cx="583224" cy="81561"/>
            </a:xfrm>
            <a:prstGeom prst="rect">
              <a:avLst/>
            </a:prstGeom>
          </p:spPr>
          <p:txBody>
            <a:bodyPr vert="horz" wrap="square" lIns="0" tIns="0" rIns="0" bIns="0" rtlCol="0">
              <a:spAutoFit/>
            </a:bodyPr>
            <a:lstStyle/>
            <a:p>
              <a:pPr marL="5606" defTabSz="403616" fontAlgn="auto">
                <a:spcBef>
                  <a:spcPts val="0"/>
                </a:spcBef>
                <a:spcAft>
                  <a:spcPts val="0"/>
                </a:spcAft>
              </a:pPr>
              <a:r>
                <a:rPr sz="530" spc="-2" dirty="0">
                  <a:solidFill>
                    <a:prstClr val="black"/>
                  </a:solidFill>
                  <a:latin typeface="Arial"/>
                  <a:cs typeface="Arial"/>
                </a:rPr>
                <a:t>Enabling </a:t>
              </a:r>
              <a:r>
                <a:rPr sz="530" dirty="0">
                  <a:solidFill>
                    <a:prstClr val="black"/>
                  </a:solidFill>
                  <a:latin typeface="Arial"/>
                  <a:cs typeface="Arial"/>
                </a:rPr>
                <a:t>Change</a:t>
              </a:r>
              <a:r>
                <a:rPr sz="530" spc="-44" dirty="0">
                  <a:solidFill>
                    <a:prstClr val="black"/>
                  </a:solidFill>
                  <a:latin typeface="Arial"/>
                  <a:cs typeface="Arial"/>
                </a:rPr>
                <a:t> </a:t>
              </a:r>
              <a:r>
                <a:rPr sz="530" dirty="0">
                  <a:solidFill>
                    <a:prstClr val="black"/>
                  </a:solidFill>
                  <a:latin typeface="Arial"/>
                  <a:cs typeface="Arial"/>
                </a:rPr>
                <a:t>2</a:t>
              </a:r>
              <a:endParaRPr sz="530">
                <a:solidFill>
                  <a:prstClr val="black"/>
                </a:solidFill>
                <a:latin typeface="Arial"/>
                <a:cs typeface="Arial"/>
              </a:endParaRPr>
            </a:p>
          </p:txBody>
        </p:sp>
        <p:sp>
          <p:nvSpPr>
            <p:cNvPr id="117" name="object 117"/>
            <p:cNvSpPr/>
            <p:nvPr/>
          </p:nvSpPr>
          <p:spPr>
            <a:xfrm>
              <a:off x="1694857" y="5047362"/>
              <a:ext cx="655812" cy="504470"/>
            </a:xfrm>
            <a:custGeom>
              <a:avLst/>
              <a:gdLst/>
              <a:ahLst/>
              <a:cxnLst/>
              <a:rect l="l" t="t" r="r" b="b"/>
              <a:pathLst>
                <a:path w="1485900" h="1028700">
                  <a:moveTo>
                    <a:pt x="-3102" y="1030504"/>
                  </a:moveTo>
                  <a:lnTo>
                    <a:pt x="1481858" y="1030504"/>
                  </a:lnTo>
                  <a:lnTo>
                    <a:pt x="1481858" y="2453"/>
                  </a:lnTo>
                  <a:lnTo>
                    <a:pt x="-3102" y="2453"/>
                  </a:lnTo>
                  <a:lnTo>
                    <a:pt x="-3102" y="1030504"/>
                  </a:lnTo>
                  <a:close/>
                </a:path>
              </a:pathLst>
            </a:custGeom>
            <a:ln w="4764">
              <a:solidFill>
                <a:srgbClr val="000000"/>
              </a:solidFill>
            </a:ln>
          </p:spPr>
          <p:txBody>
            <a:bodyPr wrap="square" lIns="0" tIns="0" rIns="0" bIns="0" rtlCol="0"/>
            <a:lstStyle/>
            <a:p>
              <a:pPr defTabSz="403616" fontAlgn="auto">
                <a:spcBef>
                  <a:spcPts val="0"/>
                </a:spcBef>
                <a:spcAft>
                  <a:spcPts val="0"/>
                </a:spcAft>
              </a:pPr>
              <a:endParaRPr sz="795">
                <a:solidFill>
                  <a:prstClr val="black"/>
                </a:solidFill>
                <a:latin typeface="Calibri"/>
              </a:endParaRPr>
            </a:p>
          </p:txBody>
        </p:sp>
        <p:sp>
          <p:nvSpPr>
            <p:cNvPr id="253" name="TextBox 252">
              <a:extLst>
                <a:ext uri="{FF2B5EF4-FFF2-40B4-BE49-F238E27FC236}">
                  <a16:creationId xmlns:a16="http://schemas.microsoft.com/office/drawing/2014/main" id="{6A98164B-A90D-334C-2370-83938B9BDF69}"/>
                </a:ext>
              </a:extLst>
            </p:cNvPr>
            <p:cNvSpPr txBox="1"/>
            <p:nvPr/>
          </p:nvSpPr>
          <p:spPr>
            <a:xfrm>
              <a:off x="1656038" y="5168156"/>
              <a:ext cx="683160" cy="369332"/>
            </a:xfrm>
            <a:prstGeom prst="rect">
              <a:avLst/>
            </a:prstGeom>
            <a:noFill/>
          </p:spPr>
          <p:txBody>
            <a:bodyPr wrap="square" rtlCol="0">
              <a:spAutoFit/>
            </a:bodyPr>
            <a:lstStyle/>
            <a:p>
              <a:r>
                <a:rPr lang="en-US" sz="600" dirty="0"/>
                <a:t>Buy-in on the vision and value</a:t>
              </a:r>
            </a:p>
          </p:txBody>
        </p:sp>
      </p:grpSp>
      <p:grpSp>
        <p:nvGrpSpPr>
          <p:cNvPr id="308" name="Group 307">
            <a:extLst>
              <a:ext uri="{FF2B5EF4-FFF2-40B4-BE49-F238E27FC236}">
                <a16:creationId xmlns:a16="http://schemas.microsoft.com/office/drawing/2014/main" id="{2C02E717-B49E-3AEE-AB5A-AFB16575A562}"/>
              </a:ext>
            </a:extLst>
          </p:cNvPr>
          <p:cNvGrpSpPr/>
          <p:nvPr/>
        </p:nvGrpSpPr>
        <p:grpSpPr>
          <a:xfrm>
            <a:off x="2626090" y="4948654"/>
            <a:ext cx="708297" cy="603178"/>
            <a:chOff x="2626090" y="4948654"/>
            <a:chExt cx="708297" cy="603178"/>
          </a:xfrm>
        </p:grpSpPr>
        <p:sp>
          <p:nvSpPr>
            <p:cNvPr id="93" name="object 93"/>
            <p:cNvSpPr/>
            <p:nvPr/>
          </p:nvSpPr>
          <p:spPr>
            <a:xfrm>
              <a:off x="2678575" y="4948654"/>
              <a:ext cx="655812" cy="98932"/>
            </a:xfrm>
            <a:custGeom>
              <a:avLst/>
              <a:gdLst/>
              <a:ahLst/>
              <a:cxnLst/>
              <a:rect l="l" t="t" r="r" b="b"/>
              <a:pathLst>
                <a:path w="1485900" h="224154">
                  <a:moveTo>
                    <a:pt x="-4510" y="226100"/>
                  </a:moveTo>
                  <a:lnTo>
                    <a:pt x="1480451" y="226100"/>
                  </a:lnTo>
                  <a:lnTo>
                    <a:pt x="1480451" y="2594"/>
                  </a:lnTo>
                  <a:lnTo>
                    <a:pt x="-4510" y="2594"/>
                  </a:lnTo>
                  <a:lnTo>
                    <a:pt x="-4510" y="226100"/>
                  </a:lnTo>
                  <a:close/>
                </a:path>
              </a:pathLst>
            </a:custGeom>
            <a:solidFill>
              <a:srgbClr val="8DB0E1"/>
            </a:solidFill>
          </p:spPr>
          <p:txBody>
            <a:bodyPr wrap="square" lIns="0" tIns="0" rIns="0" bIns="0" rtlCol="0"/>
            <a:lstStyle/>
            <a:p>
              <a:pPr defTabSz="403616" fontAlgn="auto">
                <a:spcBef>
                  <a:spcPts val="0"/>
                </a:spcBef>
                <a:spcAft>
                  <a:spcPts val="0"/>
                </a:spcAft>
              </a:pPr>
              <a:endParaRPr sz="795">
                <a:solidFill>
                  <a:prstClr val="black"/>
                </a:solidFill>
                <a:latin typeface="Calibri"/>
              </a:endParaRPr>
            </a:p>
          </p:txBody>
        </p:sp>
        <p:sp>
          <p:nvSpPr>
            <p:cNvPr id="94" name="object 94"/>
            <p:cNvSpPr/>
            <p:nvPr/>
          </p:nvSpPr>
          <p:spPr>
            <a:xfrm>
              <a:off x="2678575" y="4948654"/>
              <a:ext cx="655812" cy="98932"/>
            </a:xfrm>
            <a:custGeom>
              <a:avLst/>
              <a:gdLst/>
              <a:ahLst/>
              <a:cxnLst/>
              <a:rect l="l" t="t" r="r" b="b"/>
              <a:pathLst>
                <a:path w="1485900" h="224154">
                  <a:moveTo>
                    <a:pt x="-4510" y="226100"/>
                  </a:moveTo>
                  <a:lnTo>
                    <a:pt x="1480451" y="226100"/>
                  </a:lnTo>
                  <a:lnTo>
                    <a:pt x="1480451" y="2594"/>
                  </a:lnTo>
                  <a:lnTo>
                    <a:pt x="-4510" y="2594"/>
                  </a:lnTo>
                  <a:lnTo>
                    <a:pt x="-4510" y="226100"/>
                  </a:lnTo>
                  <a:close/>
                </a:path>
              </a:pathLst>
            </a:custGeom>
            <a:ln w="6345">
              <a:solidFill>
                <a:srgbClr val="000000"/>
              </a:solidFill>
            </a:ln>
          </p:spPr>
          <p:txBody>
            <a:bodyPr wrap="square" lIns="0" tIns="0" rIns="0" bIns="0" rtlCol="0"/>
            <a:lstStyle/>
            <a:p>
              <a:pPr defTabSz="403616" fontAlgn="auto">
                <a:spcBef>
                  <a:spcPts val="0"/>
                </a:spcBef>
                <a:spcAft>
                  <a:spcPts val="0"/>
                </a:spcAft>
              </a:pPr>
              <a:endParaRPr sz="795">
                <a:solidFill>
                  <a:prstClr val="black"/>
                </a:solidFill>
                <a:latin typeface="Calibri"/>
              </a:endParaRPr>
            </a:p>
          </p:txBody>
        </p:sp>
        <p:sp>
          <p:nvSpPr>
            <p:cNvPr id="95" name="object 95"/>
            <p:cNvSpPr txBox="1"/>
            <p:nvPr/>
          </p:nvSpPr>
          <p:spPr>
            <a:xfrm>
              <a:off x="2713440" y="4953455"/>
              <a:ext cx="583505" cy="81561"/>
            </a:xfrm>
            <a:prstGeom prst="rect">
              <a:avLst/>
            </a:prstGeom>
          </p:spPr>
          <p:txBody>
            <a:bodyPr vert="horz" wrap="square" lIns="0" tIns="0" rIns="0" bIns="0" rtlCol="0">
              <a:spAutoFit/>
            </a:bodyPr>
            <a:lstStyle/>
            <a:p>
              <a:pPr marL="5606" defTabSz="403616" fontAlgn="auto">
                <a:spcBef>
                  <a:spcPts val="0"/>
                </a:spcBef>
                <a:spcAft>
                  <a:spcPts val="0"/>
                </a:spcAft>
              </a:pPr>
              <a:r>
                <a:rPr sz="530" dirty="0">
                  <a:solidFill>
                    <a:prstClr val="black"/>
                  </a:solidFill>
                  <a:latin typeface="Arial"/>
                  <a:cs typeface="Arial"/>
                </a:rPr>
                <a:t>Enabling Change</a:t>
              </a:r>
              <a:r>
                <a:rPr sz="530" spc="-57" dirty="0">
                  <a:solidFill>
                    <a:prstClr val="black"/>
                  </a:solidFill>
                  <a:latin typeface="Arial"/>
                  <a:cs typeface="Arial"/>
                </a:rPr>
                <a:t> </a:t>
              </a:r>
              <a:r>
                <a:rPr sz="530" dirty="0">
                  <a:solidFill>
                    <a:prstClr val="black"/>
                  </a:solidFill>
                  <a:latin typeface="Arial"/>
                  <a:cs typeface="Arial"/>
                </a:rPr>
                <a:t>3</a:t>
              </a:r>
              <a:endParaRPr sz="530">
                <a:solidFill>
                  <a:prstClr val="black"/>
                </a:solidFill>
                <a:latin typeface="Arial"/>
                <a:cs typeface="Arial"/>
              </a:endParaRPr>
            </a:p>
          </p:txBody>
        </p:sp>
        <p:sp>
          <p:nvSpPr>
            <p:cNvPr id="96" name="object 96"/>
            <p:cNvSpPr/>
            <p:nvPr/>
          </p:nvSpPr>
          <p:spPr>
            <a:xfrm>
              <a:off x="2678575" y="5047363"/>
              <a:ext cx="655812" cy="504469"/>
            </a:xfrm>
            <a:custGeom>
              <a:avLst/>
              <a:gdLst/>
              <a:ahLst/>
              <a:cxnLst/>
              <a:rect l="l" t="t" r="r" b="b"/>
              <a:pathLst>
                <a:path w="1485900" h="909954">
                  <a:moveTo>
                    <a:pt x="-4510" y="911326"/>
                  </a:moveTo>
                  <a:lnTo>
                    <a:pt x="1480451" y="911326"/>
                  </a:lnTo>
                  <a:lnTo>
                    <a:pt x="1480451" y="2453"/>
                  </a:lnTo>
                  <a:lnTo>
                    <a:pt x="-4510" y="2453"/>
                  </a:lnTo>
                  <a:lnTo>
                    <a:pt x="-4510" y="911326"/>
                  </a:lnTo>
                  <a:close/>
                </a:path>
              </a:pathLst>
            </a:custGeom>
            <a:ln w="6345">
              <a:solidFill>
                <a:srgbClr val="000000"/>
              </a:solidFill>
            </a:ln>
          </p:spPr>
          <p:txBody>
            <a:bodyPr wrap="square" lIns="0" tIns="0" rIns="0" bIns="0" rtlCol="0"/>
            <a:lstStyle/>
            <a:p>
              <a:pPr defTabSz="403616" fontAlgn="auto">
                <a:spcBef>
                  <a:spcPts val="0"/>
                </a:spcBef>
                <a:spcAft>
                  <a:spcPts val="0"/>
                </a:spcAft>
              </a:pPr>
              <a:endParaRPr sz="795">
                <a:solidFill>
                  <a:prstClr val="black"/>
                </a:solidFill>
                <a:latin typeface="Calibri"/>
              </a:endParaRPr>
            </a:p>
          </p:txBody>
        </p:sp>
        <p:sp>
          <p:nvSpPr>
            <p:cNvPr id="254" name="TextBox 253">
              <a:extLst>
                <a:ext uri="{FF2B5EF4-FFF2-40B4-BE49-F238E27FC236}">
                  <a16:creationId xmlns:a16="http://schemas.microsoft.com/office/drawing/2014/main" id="{A9FAE6B4-B023-9596-95BA-E4FB91F33E77}"/>
                </a:ext>
              </a:extLst>
            </p:cNvPr>
            <p:cNvSpPr txBox="1"/>
            <p:nvPr/>
          </p:nvSpPr>
          <p:spPr>
            <a:xfrm>
              <a:off x="2626090" y="5141271"/>
              <a:ext cx="683160" cy="369332"/>
            </a:xfrm>
            <a:prstGeom prst="rect">
              <a:avLst/>
            </a:prstGeom>
            <a:noFill/>
          </p:spPr>
          <p:txBody>
            <a:bodyPr wrap="square" rtlCol="0">
              <a:spAutoFit/>
            </a:bodyPr>
            <a:lstStyle/>
            <a:p>
              <a:r>
                <a:rPr lang="en-US" sz="600" dirty="0"/>
                <a:t>How we engage customers</a:t>
              </a:r>
            </a:p>
          </p:txBody>
        </p:sp>
      </p:grpSp>
      <p:grpSp>
        <p:nvGrpSpPr>
          <p:cNvPr id="309" name="Group 308">
            <a:extLst>
              <a:ext uri="{FF2B5EF4-FFF2-40B4-BE49-F238E27FC236}">
                <a16:creationId xmlns:a16="http://schemas.microsoft.com/office/drawing/2014/main" id="{03B834AF-4F82-8CEC-F0B4-87E2C5089D0B}"/>
              </a:ext>
            </a:extLst>
          </p:cNvPr>
          <p:cNvGrpSpPr/>
          <p:nvPr/>
        </p:nvGrpSpPr>
        <p:grpSpPr>
          <a:xfrm>
            <a:off x="3550895" y="4941181"/>
            <a:ext cx="683160" cy="641935"/>
            <a:chOff x="3550895" y="4941181"/>
            <a:chExt cx="683160" cy="641935"/>
          </a:xfrm>
        </p:grpSpPr>
        <p:sp>
          <p:nvSpPr>
            <p:cNvPr id="88" name="object 88"/>
            <p:cNvSpPr/>
            <p:nvPr/>
          </p:nvSpPr>
          <p:spPr>
            <a:xfrm>
              <a:off x="3566311" y="4941181"/>
              <a:ext cx="655812" cy="98932"/>
            </a:xfrm>
            <a:custGeom>
              <a:avLst/>
              <a:gdLst/>
              <a:ahLst/>
              <a:cxnLst/>
              <a:rect l="l" t="t" r="r" b="b"/>
              <a:pathLst>
                <a:path w="1485900" h="224154">
                  <a:moveTo>
                    <a:pt x="-6169" y="226100"/>
                  </a:moveTo>
                  <a:lnTo>
                    <a:pt x="1478792" y="226100"/>
                  </a:lnTo>
                  <a:lnTo>
                    <a:pt x="1478792" y="2594"/>
                  </a:lnTo>
                  <a:lnTo>
                    <a:pt x="-6169" y="2594"/>
                  </a:lnTo>
                  <a:lnTo>
                    <a:pt x="-6169" y="226100"/>
                  </a:lnTo>
                  <a:close/>
                </a:path>
              </a:pathLst>
            </a:custGeom>
            <a:solidFill>
              <a:srgbClr val="8DB0E1"/>
            </a:solidFill>
          </p:spPr>
          <p:txBody>
            <a:bodyPr wrap="square" lIns="0" tIns="0" rIns="0" bIns="0" rtlCol="0"/>
            <a:lstStyle/>
            <a:p>
              <a:pPr defTabSz="403616" fontAlgn="auto">
                <a:spcBef>
                  <a:spcPts val="0"/>
                </a:spcBef>
                <a:spcAft>
                  <a:spcPts val="0"/>
                </a:spcAft>
              </a:pPr>
              <a:endParaRPr sz="795">
                <a:solidFill>
                  <a:prstClr val="black"/>
                </a:solidFill>
                <a:latin typeface="Calibri"/>
              </a:endParaRPr>
            </a:p>
          </p:txBody>
        </p:sp>
        <p:sp>
          <p:nvSpPr>
            <p:cNvPr id="89" name="object 89"/>
            <p:cNvSpPr/>
            <p:nvPr/>
          </p:nvSpPr>
          <p:spPr>
            <a:xfrm>
              <a:off x="3566311" y="4941181"/>
              <a:ext cx="655812" cy="98932"/>
            </a:xfrm>
            <a:custGeom>
              <a:avLst/>
              <a:gdLst/>
              <a:ahLst/>
              <a:cxnLst/>
              <a:rect l="l" t="t" r="r" b="b"/>
              <a:pathLst>
                <a:path w="1485900" h="224154">
                  <a:moveTo>
                    <a:pt x="-6169" y="226100"/>
                  </a:moveTo>
                  <a:lnTo>
                    <a:pt x="1478792" y="226100"/>
                  </a:lnTo>
                  <a:lnTo>
                    <a:pt x="1478792" y="2594"/>
                  </a:lnTo>
                  <a:lnTo>
                    <a:pt x="-6169" y="2594"/>
                  </a:lnTo>
                  <a:lnTo>
                    <a:pt x="-6169" y="226100"/>
                  </a:lnTo>
                  <a:close/>
                </a:path>
              </a:pathLst>
            </a:custGeom>
            <a:ln w="4764">
              <a:solidFill>
                <a:srgbClr val="000000"/>
              </a:solidFill>
            </a:ln>
          </p:spPr>
          <p:txBody>
            <a:bodyPr wrap="square" lIns="0" tIns="0" rIns="0" bIns="0" rtlCol="0"/>
            <a:lstStyle/>
            <a:p>
              <a:pPr defTabSz="403616" fontAlgn="auto">
                <a:spcBef>
                  <a:spcPts val="0"/>
                </a:spcBef>
                <a:spcAft>
                  <a:spcPts val="0"/>
                </a:spcAft>
              </a:pPr>
              <a:endParaRPr sz="795">
                <a:solidFill>
                  <a:prstClr val="black"/>
                </a:solidFill>
                <a:latin typeface="Calibri"/>
              </a:endParaRPr>
            </a:p>
          </p:txBody>
        </p:sp>
        <p:sp>
          <p:nvSpPr>
            <p:cNvPr id="90" name="object 90"/>
            <p:cNvSpPr txBox="1"/>
            <p:nvPr/>
          </p:nvSpPr>
          <p:spPr>
            <a:xfrm>
              <a:off x="3600723" y="4945982"/>
              <a:ext cx="583505" cy="81561"/>
            </a:xfrm>
            <a:prstGeom prst="rect">
              <a:avLst/>
            </a:prstGeom>
          </p:spPr>
          <p:txBody>
            <a:bodyPr vert="horz" wrap="square" lIns="0" tIns="0" rIns="0" bIns="0" rtlCol="0">
              <a:spAutoFit/>
            </a:bodyPr>
            <a:lstStyle/>
            <a:p>
              <a:pPr marL="5606" defTabSz="403616" fontAlgn="auto">
                <a:spcBef>
                  <a:spcPts val="0"/>
                </a:spcBef>
                <a:spcAft>
                  <a:spcPts val="0"/>
                </a:spcAft>
              </a:pPr>
              <a:r>
                <a:rPr sz="530" spc="-2" dirty="0">
                  <a:solidFill>
                    <a:prstClr val="black"/>
                  </a:solidFill>
                  <a:latin typeface="Arial"/>
                  <a:cs typeface="Arial"/>
                </a:rPr>
                <a:t>Enabling </a:t>
              </a:r>
              <a:r>
                <a:rPr sz="530" dirty="0">
                  <a:solidFill>
                    <a:prstClr val="black"/>
                  </a:solidFill>
                  <a:latin typeface="Arial"/>
                  <a:cs typeface="Arial"/>
                </a:rPr>
                <a:t>Change</a:t>
              </a:r>
              <a:r>
                <a:rPr sz="530" spc="-44" dirty="0">
                  <a:solidFill>
                    <a:prstClr val="black"/>
                  </a:solidFill>
                  <a:latin typeface="Arial"/>
                  <a:cs typeface="Arial"/>
                </a:rPr>
                <a:t> </a:t>
              </a:r>
              <a:r>
                <a:rPr sz="530" dirty="0">
                  <a:solidFill>
                    <a:prstClr val="black"/>
                  </a:solidFill>
                  <a:latin typeface="Arial"/>
                  <a:cs typeface="Arial"/>
                </a:rPr>
                <a:t>4</a:t>
              </a:r>
              <a:endParaRPr sz="530">
                <a:solidFill>
                  <a:prstClr val="black"/>
                </a:solidFill>
                <a:latin typeface="Arial"/>
                <a:cs typeface="Arial"/>
              </a:endParaRPr>
            </a:p>
          </p:txBody>
        </p:sp>
        <p:sp>
          <p:nvSpPr>
            <p:cNvPr id="91" name="object 91"/>
            <p:cNvSpPr/>
            <p:nvPr/>
          </p:nvSpPr>
          <p:spPr>
            <a:xfrm>
              <a:off x="3566311" y="5039890"/>
              <a:ext cx="655812" cy="504469"/>
            </a:xfrm>
            <a:custGeom>
              <a:avLst/>
              <a:gdLst/>
              <a:ahLst/>
              <a:cxnLst/>
              <a:rect l="l" t="t" r="r" b="b"/>
              <a:pathLst>
                <a:path w="1485900" h="909954">
                  <a:moveTo>
                    <a:pt x="-6169" y="911326"/>
                  </a:moveTo>
                  <a:lnTo>
                    <a:pt x="1478792" y="911326"/>
                  </a:lnTo>
                  <a:lnTo>
                    <a:pt x="1478792" y="2453"/>
                  </a:lnTo>
                  <a:lnTo>
                    <a:pt x="-6169" y="2453"/>
                  </a:lnTo>
                  <a:lnTo>
                    <a:pt x="-6169" y="911326"/>
                  </a:lnTo>
                  <a:close/>
                </a:path>
              </a:pathLst>
            </a:custGeom>
            <a:ln w="4764">
              <a:solidFill>
                <a:srgbClr val="000000"/>
              </a:solidFill>
            </a:ln>
          </p:spPr>
          <p:txBody>
            <a:bodyPr wrap="square" lIns="0" tIns="0" rIns="0" bIns="0" rtlCol="0"/>
            <a:lstStyle/>
            <a:p>
              <a:pPr defTabSz="403616" fontAlgn="auto">
                <a:spcBef>
                  <a:spcPts val="0"/>
                </a:spcBef>
                <a:spcAft>
                  <a:spcPts val="0"/>
                </a:spcAft>
              </a:pPr>
              <a:endParaRPr sz="795">
                <a:solidFill>
                  <a:prstClr val="black"/>
                </a:solidFill>
                <a:latin typeface="Calibri"/>
              </a:endParaRPr>
            </a:p>
          </p:txBody>
        </p:sp>
        <p:sp>
          <p:nvSpPr>
            <p:cNvPr id="255" name="TextBox 254">
              <a:extLst>
                <a:ext uri="{FF2B5EF4-FFF2-40B4-BE49-F238E27FC236}">
                  <a16:creationId xmlns:a16="http://schemas.microsoft.com/office/drawing/2014/main" id="{E12C9745-6C12-E705-83DB-68A500C2158D}"/>
                </a:ext>
              </a:extLst>
            </p:cNvPr>
            <p:cNvSpPr txBox="1"/>
            <p:nvPr/>
          </p:nvSpPr>
          <p:spPr>
            <a:xfrm>
              <a:off x="3550895" y="5121451"/>
              <a:ext cx="683160" cy="461665"/>
            </a:xfrm>
            <a:prstGeom prst="rect">
              <a:avLst/>
            </a:prstGeom>
            <a:noFill/>
          </p:spPr>
          <p:txBody>
            <a:bodyPr wrap="square" rtlCol="0">
              <a:spAutoFit/>
            </a:bodyPr>
            <a:lstStyle/>
            <a:p>
              <a:r>
                <a:rPr lang="en-US" sz="600" dirty="0"/>
                <a:t>How we engage internal team members</a:t>
              </a:r>
            </a:p>
          </p:txBody>
        </p:sp>
      </p:grpSp>
      <p:grpSp>
        <p:nvGrpSpPr>
          <p:cNvPr id="305" name="Group 304">
            <a:extLst>
              <a:ext uri="{FF2B5EF4-FFF2-40B4-BE49-F238E27FC236}">
                <a16:creationId xmlns:a16="http://schemas.microsoft.com/office/drawing/2014/main" id="{18850141-6401-D9A7-8A4A-5DD567166340}"/>
              </a:ext>
            </a:extLst>
          </p:cNvPr>
          <p:cNvGrpSpPr/>
          <p:nvPr/>
        </p:nvGrpSpPr>
        <p:grpSpPr>
          <a:xfrm>
            <a:off x="1001476" y="4519084"/>
            <a:ext cx="3015673" cy="437628"/>
            <a:chOff x="1001476" y="4519084"/>
            <a:chExt cx="3015673" cy="437628"/>
          </a:xfrm>
        </p:grpSpPr>
        <p:cxnSp>
          <p:nvCxnSpPr>
            <p:cNvPr id="256" name="Straight Arrow Connector 255">
              <a:extLst>
                <a:ext uri="{FF2B5EF4-FFF2-40B4-BE49-F238E27FC236}">
                  <a16:creationId xmlns:a16="http://schemas.microsoft.com/office/drawing/2014/main" id="{CC67E10A-0306-F03E-D130-9A9931F3E61F}"/>
                </a:ext>
              </a:extLst>
            </p:cNvPr>
            <p:cNvCxnSpPr>
              <a:cxnSpLocks/>
            </p:cNvCxnSpPr>
            <p:nvPr/>
          </p:nvCxnSpPr>
          <p:spPr>
            <a:xfrm flipV="1">
              <a:off x="1001476" y="4535774"/>
              <a:ext cx="133203" cy="4156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7" name="Straight Arrow Connector 256">
              <a:extLst>
                <a:ext uri="{FF2B5EF4-FFF2-40B4-BE49-F238E27FC236}">
                  <a16:creationId xmlns:a16="http://schemas.microsoft.com/office/drawing/2014/main" id="{64C23D1B-134A-02CC-E67C-5C4554014817}"/>
                </a:ext>
              </a:extLst>
            </p:cNvPr>
            <p:cNvCxnSpPr>
              <a:cxnSpLocks/>
            </p:cNvCxnSpPr>
            <p:nvPr/>
          </p:nvCxnSpPr>
          <p:spPr>
            <a:xfrm flipH="1" flipV="1">
              <a:off x="1150675" y="4537409"/>
              <a:ext cx="854431" cy="4193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9" name="Straight Arrow Connector 258">
              <a:extLst>
                <a:ext uri="{FF2B5EF4-FFF2-40B4-BE49-F238E27FC236}">
                  <a16:creationId xmlns:a16="http://schemas.microsoft.com/office/drawing/2014/main" id="{BB44C3F4-0179-33FD-02B4-0584654D716B}"/>
                </a:ext>
              </a:extLst>
            </p:cNvPr>
            <p:cNvCxnSpPr>
              <a:cxnSpLocks/>
              <a:stCxn id="116" idx="0"/>
            </p:cNvCxnSpPr>
            <p:nvPr/>
          </p:nvCxnSpPr>
          <p:spPr>
            <a:xfrm flipV="1">
              <a:off x="2021787" y="4538157"/>
              <a:ext cx="578712" cy="4152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1" name="Straight Arrow Connector 260">
              <a:extLst>
                <a:ext uri="{FF2B5EF4-FFF2-40B4-BE49-F238E27FC236}">
                  <a16:creationId xmlns:a16="http://schemas.microsoft.com/office/drawing/2014/main" id="{78A87066-D7B6-B595-C752-C6B41569CB69}"/>
                </a:ext>
              </a:extLst>
            </p:cNvPr>
            <p:cNvCxnSpPr>
              <a:cxnSpLocks/>
              <a:stCxn id="95" idx="0"/>
            </p:cNvCxnSpPr>
            <p:nvPr/>
          </p:nvCxnSpPr>
          <p:spPr>
            <a:xfrm flipH="1" flipV="1">
              <a:off x="2585356" y="4550828"/>
              <a:ext cx="419837" cy="4026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4" name="Straight Arrow Connector 263">
              <a:extLst>
                <a:ext uri="{FF2B5EF4-FFF2-40B4-BE49-F238E27FC236}">
                  <a16:creationId xmlns:a16="http://schemas.microsoft.com/office/drawing/2014/main" id="{8F1225B0-7575-8FC1-6314-52698168B3D8}"/>
                </a:ext>
              </a:extLst>
            </p:cNvPr>
            <p:cNvCxnSpPr>
              <a:cxnSpLocks/>
              <a:stCxn id="116" idx="0"/>
            </p:cNvCxnSpPr>
            <p:nvPr/>
          </p:nvCxnSpPr>
          <p:spPr>
            <a:xfrm flipV="1">
              <a:off x="2021787" y="4519084"/>
              <a:ext cx="1995362" cy="4343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7" name="Straight Arrow Connector 266">
              <a:extLst>
                <a:ext uri="{FF2B5EF4-FFF2-40B4-BE49-F238E27FC236}">
                  <a16:creationId xmlns:a16="http://schemas.microsoft.com/office/drawing/2014/main" id="{3A0BED6A-C430-272A-129E-37A6AD1CDEC8}"/>
                </a:ext>
              </a:extLst>
            </p:cNvPr>
            <p:cNvCxnSpPr>
              <a:cxnSpLocks/>
              <a:stCxn id="90" idx="0"/>
            </p:cNvCxnSpPr>
            <p:nvPr/>
          </p:nvCxnSpPr>
          <p:spPr>
            <a:xfrm flipV="1">
              <a:off x="3892476" y="4550712"/>
              <a:ext cx="70440" cy="3952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0" name="Straight Arrow Connector 269">
              <a:extLst>
                <a:ext uri="{FF2B5EF4-FFF2-40B4-BE49-F238E27FC236}">
                  <a16:creationId xmlns:a16="http://schemas.microsoft.com/office/drawing/2014/main" id="{001EA033-5761-B673-B948-523DD8A0AA95}"/>
                </a:ext>
              </a:extLst>
            </p:cNvPr>
            <p:cNvCxnSpPr>
              <a:cxnSpLocks/>
              <a:stCxn id="90" idx="0"/>
            </p:cNvCxnSpPr>
            <p:nvPr/>
          </p:nvCxnSpPr>
          <p:spPr>
            <a:xfrm flipH="1" flipV="1">
              <a:off x="2589309" y="4547047"/>
              <a:ext cx="1303167" cy="3989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311" name="Group 310">
            <a:extLst>
              <a:ext uri="{FF2B5EF4-FFF2-40B4-BE49-F238E27FC236}">
                <a16:creationId xmlns:a16="http://schemas.microsoft.com/office/drawing/2014/main" id="{C3046174-997B-4344-A913-3C8979C1F277}"/>
              </a:ext>
            </a:extLst>
          </p:cNvPr>
          <p:cNvGrpSpPr/>
          <p:nvPr/>
        </p:nvGrpSpPr>
        <p:grpSpPr>
          <a:xfrm>
            <a:off x="616164" y="6008820"/>
            <a:ext cx="715405" cy="549468"/>
            <a:chOff x="616164" y="6008820"/>
            <a:chExt cx="715405" cy="549468"/>
          </a:xfrm>
        </p:grpSpPr>
        <p:sp>
          <p:nvSpPr>
            <p:cNvPr id="102" name="object 102"/>
            <p:cNvSpPr/>
            <p:nvPr/>
          </p:nvSpPr>
          <p:spPr>
            <a:xfrm>
              <a:off x="675757" y="6016416"/>
              <a:ext cx="655812" cy="121914"/>
            </a:xfrm>
            <a:custGeom>
              <a:avLst/>
              <a:gdLst/>
              <a:ahLst/>
              <a:cxnLst/>
              <a:rect l="l" t="t" r="r" b="b"/>
              <a:pathLst>
                <a:path w="1485900" h="276225">
                  <a:moveTo>
                    <a:pt x="-3102" y="276754"/>
                  </a:moveTo>
                  <a:lnTo>
                    <a:pt x="1481858" y="276754"/>
                  </a:lnTo>
                  <a:lnTo>
                    <a:pt x="1481858" y="931"/>
                  </a:lnTo>
                  <a:lnTo>
                    <a:pt x="-3102" y="931"/>
                  </a:lnTo>
                  <a:lnTo>
                    <a:pt x="-3102" y="276754"/>
                  </a:lnTo>
                  <a:close/>
                </a:path>
              </a:pathLst>
            </a:custGeom>
            <a:solidFill>
              <a:srgbClr val="FF99FF"/>
            </a:solidFill>
          </p:spPr>
          <p:txBody>
            <a:bodyPr wrap="square" lIns="0" tIns="0" rIns="0" bIns="0" rtlCol="0"/>
            <a:lstStyle/>
            <a:p>
              <a:pPr defTabSz="403616" fontAlgn="auto">
                <a:spcBef>
                  <a:spcPts val="0"/>
                </a:spcBef>
                <a:spcAft>
                  <a:spcPts val="0"/>
                </a:spcAft>
              </a:pPr>
              <a:endParaRPr sz="795">
                <a:solidFill>
                  <a:prstClr val="black"/>
                </a:solidFill>
                <a:latin typeface="Calibri"/>
              </a:endParaRPr>
            </a:p>
          </p:txBody>
        </p:sp>
        <p:sp>
          <p:nvSpPr>
            <p:cNvPr id="103" name="object 103"/>
            <p:cNvSpPr/>
            <p:nvPr/>
          </p:nvSpPr>
          <p:spPr>
            <a:xfrm>
              <a:off x="675757" y="6016416"/>
              <a:ext cx="655812" cy="121914"/>
            </a:xfrm>
            <a:custGeom>
              <a:avLst/>
              <a:gdLst/>
              <a:ahLst/>
              <a:cxnLst/>
              <a:rect l="l" t="t" r="r" b="b"/>
              <a:pathLst>
                <a:path w="1485900" h="276225">
                  <a:moveTo>
                    <a:pt x="-3102" y="276754"/>
                  </a:moveTo>
                  <a:lnTo>
                    <a:pt x="1481858" y="276754"/>
                  </a:lnTo>
                  <a:lnTo>
                    <a:pt x="1481858" y="931"/>
                  </a:lnTo>
                  <a:lnTo>
                    <a:pt x="-3102" y="931"/>
                  </a:lnTo>
                  <a:lnTo>
                    <a:pt x="-3102" y="276754"/>
                  </a:lnTo>
                  <a:close/>
                </a:path>
              </a:pathLst>
            </a:custGeom>
            <a:ln w="4764">
              <a:solidFill>
                <a:srgbClr val="000000"/>
              </a:solidFill>
            </a:ln>
          </p:spPr>
          <p:txBody>
            <a:bodyPr wrap="square" lIns="0" tIns="0" rIns="0" bIns="0" rtlCol="0"/>
            <a:lstStyle/>
            <a:p>
              <a:pPr defTabSz="403616" fontAlgn="auto">
                <a:spcBef>
                  <a:spcPts val="0"/>
                </a:spcBef>
                <a:spcAft>
                  <a:spcPts val="0"/>
                </a:spcAft>
              </a:pPr>
              <a:endParaRPr sz="795">
                <a:solidFill>
                  <a:prstClr val="black"/>
                </a:solidFill>
                <a:latin typeface="Calibri"/>
              </a:endParaRPr>
            </a:p>
          </p:txBody>
        </p:sp>
        <p:sp>
          <p:nvSpPr>
            <p:cNvPr id="104" name="object 104"/>
            <p:cNvSpPr txBox="1"/>
            <p:nvPr/>
          </p:nvSpPr>
          <p:spPr>
            <a:xfrm>
              <a:off x="772694" y="6008820"/>
              <a:ext cx="460189" cy="122341"/>
            </a:xfrm>
            <a:prstGeom prst="rect">
              <a:avLst/>
            </a:prstGeom>
          </p:spPr>
          <p:txBody>
            <a:bodyPr vert="horz" wrap="square" lIns="0" tIns="0" rIns="0" bIns="0" rtlCol="0">
              <a:spAutoFit/>
            </a:bodyPr>
            <a:lstStyle/>
            <a:p>
              <a:pPr marL="5606" defTabSz="403616" fontAlgn="auto">
                <a:spcBef>
                  <a:spcPts val="0"/>
                </a:spcBef>
                <a:spcAft>
                  <a:spcPts val="0"/>
                </a:spcAft>
              </a:pPr>
              <a:r>
                <a:rPr sz="795" dirty="0">
                  <a:solidFill>
                    <a:prstClr val="black"/>
                  </a:solidFill>
                  <a:latin typeface="Arial"/>
                  <a:cs typeface="Arial"/>
                </a:rPr>
                <a:t>Solution</a:t>
              </a:r>
              <a:r>
                <a:rPr sz="795" spc="-53" dirty="0">
                  <a:solidFill>
                    <a:prstClr val="black"/>
                  </a:solidFill>
                  <a:latin typeface="Arial"/>
                  <a:cs typeface="Arial"/>
                </a:rPr>
                <a:t> </a:t>
              </a:r>
              <a:r>
                <a:rPr sz="795" dirty="0">
                  <a:solidFill>
                    <a:prstClr val="black"/>
                  </a:solidFill>
                  <a:latin typeface="Arial"/>
                  <a:cs typeface="Arial"/>
                </a:rPr>
                <a:t>1</a:t>
              </a:r>
              <a:endParaRPr sz="795">
                <a:solidFill>
                  <a:prstClr val="black"/>
                </a:solidFill>
                <a:latin typeface="Arial"/>
                <a:cs typeface="Arial"/>
              </a:endParaRPr>
            </a:p>
          </p:txBody>
        </p:sp>
        <p:sp>
          <p:nvSpPr>
            <p:cNvPr id="105" name="object 105"/>
            <p:cNvSpPr/>
            <p:nvPr/>
          </p:nvSpPr>
          <p:spPr>
            <a:xfrm>
              <a:off x="675757" y="6138229"/>
              <a:ext cx="655812" cy="378353"/>
            </a:xfrm>
            <a:custGeom>
              <a:avLst/>
              <a:gdLst/>
              <a:ahLst/>
              <a:cxnLst/>
              <a:rect l="l" t="t" r="r" b="b"/>
              <a:pathLst>
                <a:path w="1485900" h="857250">
                  <a:moveTo>
                    <a:pt x="-3102" y="857466"/>
                  </a:moveTo>
                  <a:lnTo>
                    <a:pt x="1481858" y="857466"/>
                  </a:lnTo>
                  <a:lnTo>
                    <a:pt x="1481858" y="757"/>
                  </a:lnTo>
                  <a:lnTo>
                    <a:pt x="-3102" y="757"/>
                  </a:lnTo>
                  <a:lnTo>
                    <a:pt x="-3102" y="857466"/>
                  </a:lnTo>
                  <a:close/>
                </a:path>
              </a:pathLst>
            </a:custGeom>
            <a:ln w="4764">
              <a:solidFill>
                <a:srgbClr val="000000"/>
              </a:solidFill>
            </a:ln>
          </p:spPr>
          <p:txBody>
            <a:bodyPr wrap="square" lIns="0" tIns="0" rIns="0" bIns="0" rtlCol="0"/>
            <a:lstStyle/>
            <a:p>
              <a:pPr defTabSz="403616" fontAlgn="auto">
                <a:spcBef>
                  <a:spcPts val="0"/>
                </a:spcBef>
                <a:spcAft>
                  <a:spcPts val="0"/>
                </a:spcAft>
              </a:pPr>
              <a:endParaRPr sz="795">
                <a:solidFill>
                  <a:prstClr val="black"/>
                </a:solidFill>
                <a:latin typeface="Calibri"/>
              </a:endParaRPr>
            </a:p>
          </p:txBody>
        </p:sp>
        <p:sp>
          <p:nvSpPr>
            <p:cNvPr id="272" name="TextBox 271">
              <a:extLst>
                <a:ext uri="{FF2B5EF4-FFF2-40B4-BE49-F238E27FC236}">
                  <a16:creationId xmlns:a16="http://schemas.microsoft.com/office/drawing/2014/main" id="{97186A21-0FEC-179F-75AB-62F60CD974C4}"/>
                </a:ext>
              </a:extLst>
            </p:cNvPr>
            <p:cNvSpPr txBox="1"/>
            <p:nvPr/>
          </p:nvSpPr>
          <p:spPr>
            <a:xfrm>
              <a:off x="616164" y="6188956"/>
              <a:ext cx="683160" cy="369332"/>
            </a:xfrm>
            <a:prstGeom prst="rect">
              <a:avLst/>
            </a:prstGeom>
            <a:noFill/>
          </p:spPr>
          <p:txBody>
            <a:bodyPr wrap="square" rtlCol="0">
              <a:spAutoFit/>
            </a:bodyPr>
            <a:lstStyle/>
            <a:p>
              <a:r>
                <a:rPr lang="en-US" sz="600" dirty="0"/>
                <a:t>Relationship development of trust</a:t>
              </a:r>
            </a:p>
          </p:txBody>
        </p:sp>
      </p:grpSp>
      <p:grpSp>
        <p:nvGrpSpPr>
          <p:cNvPr id="312" name="Group 311">
            <a:extLst>
              <a:ext uri="{FF2B5EF4-FFF2-40B4-BE49-F238E27FC236}">
                <a16:creationId xmlns:a16="http://schemas.microsoft.com/office/drawing/2014/main" id="{9F857DB0-3200-C8A6-AC20-2D698A226F96}"/>
              </a:ext>
            </a:extLst>
          </p:cNvPr>
          <p:cNvGrpSpPr/>
          <p:nvPr/>
        </p:nvGrpSpPr>
        <p:grpSpPr>
          <a:xfrm>
            <a:off x="1631313" y="6034168"/>
            <a:ext cx="683974" cy="502768"/>
            <a:chOff x="1631313" y="6034168"/>
            <a:chExt cx="683974" cy="502768"/>
          </a:xfrm>
        </p:grpSpPr>
        <p:sp>
          <p:nvSpPr>
            <p:cNvPr id="106" name="object 106"/>
            <p:cNvSpPr/>
            <p:nvPr/>
          </p:nvSpPr>
          <p:spPr>
            <a:xfrm>
              <a:off x="1659475" y="6043797"/>
              <a:ext cx="655812" cy="117710"/>
            </a:xfrm>
            <a:custGeom>
              <a:avLst/>
              <a:gdLst/>
              <a:ahLst/>
              <a:cxnLst/>
              <a:rect l="l" t="t" r="r" b="b"/>
              <a:pathLst>
                <a:path w="1485900" h="266700">
                  <a:moveTo>
                    <a:pt x="-4510" y="266954"/>
                  </a:moveTo>
                  <a:lnTo>
                    <a:pt x="1480451" y="266954"/>
                  </a:lnTo>
                  <a:lnTo>
                    <a:pt x="1480451" y="892"/>
                  </a:lnTo>
                  <a:lnTo>
                    <a:pt x="-4510" y="892"/>
                  </a:lnTo>
                  <a:lnTo>
                    <a:pt x="-4510" y="266954"/>
                  </a:lnTo>
                  <a:close/>
                </a:path>
              </a:pathLst>
            </a:custGeom>
            <a:solidFill>
              <a:srgbClr val="FF99FF"/>
            </a:solidFill>
          </p:spPr>
          <p:txBody>
            <a:bodyPr wrap="square" lIns="0" tIns="0" rIns="0" bIns="0" rtlCol="0"/>
            <a:lstStyle/>
            <a:p>
              <a:pPr defTabSz="403616" fontAlgn="auto">
                <a:spcBef>
                  <a:spcPts val="0"/>
                </a:spcBef>
                <a:spcAft>
                  <a:spcPts val="0"/>
                </a:spcAft>
              </a:pPr>
              <a:endParaRPr sz="795">
                <a:solidFill>
                  <a:prstClr val="black"/>
                </a:solidFill>
                <a:latin typeface="Calibri"/>
              </a:endParaRPr>
            </a:p>
          </p:txBody>
        </p:sp>
        <p:sp>
          <p:nvSpPr>
            <p:cNvPr id="107" name="object 107"/>
            <p:cNvSpPr/>
            <p:nvPr/>
          </p:nvSpPr>
          <p:spPr>
            <a:xfrm>
              <a:off x="1659475" y="6043797"/>
              <a:ext cx="655812" cy="117710"/>
            </a:xfrm>
            <a:custGeom>
              <a:avLst/>
              <a:gdLst/>
              <a:ahLst/>
              <a:cxnLst/>
              <a:rect l="l" t="t" r="r" b="b"/>
              <a:pathLst>
                <a:path w="1485900" h="266700">
                  <a:moveTo>
                    <a:pt x="-4510" y="266954"/>
                  </a:moveTo>
                  <a:lnTo>
                    <a:pt x="1480451" y="266954"/>
                  </a:lnTo>
                  <a:lnTo>
                    <a:pt x="1480451" y="892"/>
                  </a:lnTo>
                  <a:lnTo>
                    <a:pt x="-4510" y="892"/>
                  </a:lnTo>
                  <a:lnTo>
                    <a:pt x="-4510" y="266954"/>
                  </a:lnTo>
                  <a:close/>
                </a:path>
              </a:pathLst>
            </a:custGeom>
            <a:ln w="4764">
              <a:solidFill>
                <a:srgbClr val="000000"/>
              </a:solidFill>
            </a:ln>
          </p:spPr>
          <p:txBody>
            <a:bodyPr wrap="square" lIns="0" tIns="0" rIns="0" bIns="0" rtlCol="0"/>
            <a:lstStyle/>
            <a:p>
              <a:pPr defTabSz="403616" fontAlgn="auto">
                <a:spcBef>
                  <a:spcPts val="0"/>
                </a:spcBef>
                <a:spcAft>
                  <a:spcPts val="0"/>
                </a:spcAft>
              </a:pPr>
              <a:endParaRPr sz="795">
                <a:solidFill>
                  <a:prstClr val="black"/>
                </a:solidFill>
                <a:latin typeface="Calibri"/>
              </a:endParaRPr>
            </a:p>
          </p:txBody>
        </p:sp>
        <p:sp>
          <p:nvSpPr>
            <p:cNvPr id="108" name="object 108"/>
            <p:cNvSpPr txBox="1"/>
            <p:nvPr/>
          </p:nvSpPr>
          <p:spPr>
            <a:xfrm>
              <a:off x="1756071" y="6034168"/>
              <a:ext cx="459909" cy="122341"/>
            </a:xfrm>
            <a:prstGeom prst="rect">
              <a:avLst/>
            </a:prstGeom>
          </p:spPr>
          <p:txBody>
            <a:bodyPr vert="horz" wrap="square" lIns="0" tIns="0" rIns="0" bIns="0" rtlCol="0">
              <a:spAutoFit/>
            </a:bodyPr>
            <a:lstStyle/>
            <a:p>
              <a:pPr marL="5606" defTabSz="403616" fontAlgn="auto">
                <a:spcBef>
                  <a:spcPts val="0"/>
                </a:spcBef>
                <a:spcAft>
                  <a:spcPts val="0"/>
                </a:spcAft>
              </a:pPr>
              <a:r>
                <a:rPr sz="795" spc="-2" dirty="0">
                  <a:solidFill>
                    <a:prstClr val="black"/>
                  </a:solidFill>
                  <a:latin typeface="Arial"/>
                  <a:cs typeface="Arial"/>
                </a:rPr>
                <a:t>Solution</a:t>
              </a:r>
              <a:r>
                <a:rPr sz="795" spc="-35" dirty="0">
                  <a:solidFill>
                    <a:prstClr val="black"/>
                  </a:solidFill>
                  <a:latin typeface="Arial"/>
                  <a:cs typeface="Arial"/>
                </a:rPr>
                <a:t> </a:t>
              </a:r>
              <a:r>
                <a:rPr sz="795" spc="-2" dirty="0">
                  <a:solidFill>
                    <a:prstClr val="black"/>
                  </a:solidFill>
                  <a:latin typeface="Arial"/>
                  <a:cs typeface="Arial"/>
                </a:rPr>
                <a:t>2</a:t>
              </a:r>
              <a:endParaRPr sz="795">
                <a:solidFill>
                  <a:prstClr val="black"/>
                </a:solidFill>
                <a:latin typeface="Arial"/>
                <a:cs typeface="Arial"/>
              </a:endParaRPr>
            </a:p>
          </p:txBody>
        </p:sp>
        <p:sp>
          <p:nvSpPr>
            <p:cNvPr id="109" name="object 109"/>
            <p:cNvSpPr/>
            <p:nvPr/>
          </p:nvSpPr>
          <p:spPr>
            <a:xfrm>
              <a:off x="1659475" y="6161300"/>
              <a:ext cx="655812" cy="327906"/>
            </a:xfrm>
            <a:custGeom>
              <a:avLst/>
              <a:gdLst/>
              <a:ahLst/>
              <a:cxnLst/>
              <a:rect l="l" t="t" r="r" b="b"/>
              <a:pathLst>
                <a:path w="1485900" h="742950">
                  <a:moveTo>
                    <a:pt x="-4510" y="743205"/>
                  </a:moveTo>
                  <a:lnTo>
                    <a:pt x="1480451" y="743205"/>
                  </a:lnTo>
                  <a:lnTo>
                    <a:pt x="1480451" y="724"/>
                  </a:lnTo>
                  <a:lnTo>
                    <a:pt x="-4510" y="724"/>
                  </a:lnTo>
                  <a:lnTo>
                    <a:pt x="-4510" y="743205"/>
                  </a:lnTo>
                  <a:close/>
                </a:path>
              </a:pathLst>
            </a:custGeom>
            <a:ln w="4764">
              <a:solidFill>
                <a:srgbClr val="000000"/>
              </a:solidFill>
            </a:ln>
          </p:spPr>
          <p:txBody>
            <a:bodyPr wrap="square" lIns="0" tIns="0" rIns="0" bIns="0" rtlCol="0"/>
            <a:lstStyle/>
            <a:p>
              <a:pPr defTabSz="403616" fontAlgn="auto">
                <a:spcBef>
                  <a:spcPts val="0"/>
                </a:spcBef>
                <a:spcAft>
                  <a:spcPts val="0"/>
                </a:spcAft>
              </a:pPr>
              <a:endParaRPr sz="795">
                <a:solidFill>
                  <a:prstClr val="black"/>
                </a:solidFill>
                <a:latin typeface="Calibri"/>
              </a:endParaRPr>
            </a:p>
          </p:txBody>
        </p:sp>
        <p:sp>
          <p:nvSpPr>
            <p:cNvPr id="273" name="TextBox 272">
              <a:extLst>
                <a:ext uri="{FF2B5EF4-FFF2-40B4-BE49-F238E27FC236}">
                  <a16:creationId xmlns:a16="http://schemas.microsoft.com/office/drawing/2014/main" id="{806C0BEC-F348-938A-E223-B758A724683D}"/>
                </a:ext>
              </a:extLst>
            </p:cNvPr>
            <p:cNvSpPr txBox="1"/>
            <p:nvPr/>
          </p:nvSpPr>
          <p:spPr>
            <a:xfrm>
              <a:off x="1631313" y="6167604"/>
              <a:ext cx="683160" cy="369332"/>
            </a:xfrm>
            <a:prstGeom prst="rect">
              <a:avLst/>
            </a:prstGeom>
            <a:noFill/>
          </p:spPr>
          <p:txBody>
            <a:bodyPr wrap="square" rtlCol="0">
              <a:spAutoFit/>
            </a:bodyPr>
            <a:lstStyle/>
            <a:p>
              <a:r>
                <a:rPr lang="en-US" sz="600" dirty="0"/>
                <a:t>Process design and training</a:t>
              </a:r>
            </a:p>
          </p:txBody>
        </p:sp>
      </p:grpSp>
      <p:grpSp>
        <p:nvGrpSpPr>
          <p:cNvPr id="313" name="Group 312">
            <a:extLst>
              <a:ext uri="{FF2B5EF4-FFF2-40B4-BE49-F238E27FC236}">
                <a16:creationId xmlns:a16="http://schemas.microsoft.com/office/drawing/2014/main" id="{CF275E82-3655-E6EC-2407-298DC391AD23}"/>
              </a:ext>
            </a:extLst>
          </p:cNvPr>
          <p:cNvGrpSpPr/>
          <p:nvPr/>
        </p:nvGrpSpPr>
        <p:grpSpPr>
          <a:xfrm>
            <a:off x="2585356" y="6017046"/>
            <a:ext cx="759255" cy="510070"/>
            <a:chOff x="2585356" y="6017046"/>
            <a:chExt cx="759255" cy="510070"/>
          </a:xfrm>
        </p:grpSpPr>
        <p:sp>
          <p:nvSpPr>
            <p:cNvPr id="98" name="object 98"/>
            <p:cNvSpPr/>
            <p:nvPr/>
          </p:nvSpPr>
          <p:spPr>
            <a:xfrm>
              <a:off x="2633822" y="6026776"/>
              <a:ext cx="655812" cy="117710"/>
            </a:xfrm>
            <a:custGeom>
              <a:avLst/>
              <a:gdLst/>
              <a:ahLst/>
              <a:cxnLst/>
              <a:rect l="l" t="t" r="r" b="b"/>
              <a:pathLst>
                <a:path w="1485900" h="266700">
                  <a:moveTo>
                    <a:pt x="-6422" y="266993"/>
                  </a:moveTo>
                  <a:lnTo>
                    <a:pt x="1478539" y="266993"/>
                  </a:lnTo>
                  <a:lnTo>
                    <a:pt x="1478539" y="931"/>
                  </a:lnTo>
                  <a:lnTo>
                    <a:pt x="-6422" y="931"/>
                  </a:lnTo>
                  <a:lnTo>
                    <a:pt x="-6422" y="266993"/>
                  </a:lnTo>
                  <a:close/>
                </a:path>
              </a:pathLst>
            </a:custGeom>
            <a:solidFill>
              <a:srgbClr val="FF99FF"/>
            </a:solidFill>
          </p:spPr>
          <p:txBody>
            <a:bodyPr wrap="square" lIns="0" tIns="0" rIns="0" bIns="0" rtlCol="0"/>
            <a:lstStyle/>
            <a:p>
              <a:pPr defTabSz="403616" fontAlgn="auto">
                <a:spcBef>
                  <a:spcPts val="0"/>
                </a:spcBef>
                <a:spcAft>
                  <a:spcPts val="0"/>
                </a:spcAft>
              </a:pPr>
              <a:endParaRPr sz="795">
                <a:solidFill>
                  <a:prstClr val="black"/>
                </a:solidFill>
                <a:latin typeface="Calibri"/>
              </a:endParaRPr>
            </a:p>
          </p:txBody>
        </p:sp>
        <p:sp>
          <p:nvSpPr>
            <p:cNvPr id="99" name="object 99"/>
            <p:cNvSpPr/>
            <p:nvPr/>
          </p:nvSpPr>
          <p:spPr>
            <a:xfrm>
              <a:off x="2633822" y="6026776"/>
              <a:ext cx="655812" cy="117710"/>
            </a:xfrm>
            <a:custGeom>
              <a:avLst/>
              <a:gdLst/>
              <a:ahLst/>
              <a:cxnLst/>
              <a:rect l="l" t="t" r="r" b="b"/>
              <a:pathLst>
                <a:path w="1485900" h="266700">
                  <a:moveTo>
                    <a:pt x="-6422" y="266993"/>
                  </a:moveTo>
                  <a:lnTo>
                    <a:pt x="1478539" y="266993"/>
                  </a:lnTo>
                  <a:lnTo>
                    <a:pt x="1478539" y="931"/>
                  </a:lnTo>
                  <a:lnTo>
                    <a:pt x="-6422" y="931"/>
                  </a:lnTo>
                  <a:lnTo>
                    <a:pt x="-6422" y="266993"/>
                  </a:lnTo>
                  <a:close/>
                </a:path>
              </a:pathLst>
            </a:custGeom>
            <a:ln w="4764">
              <a:solidFill>
                <a:srgbClr val="000000"/>
              </a:solidFill>
            </a:ln>
          </p:spPr>
          <p:txBody>
            <a:bodyPr wrap="square" lIns="0" tIns="0" rIns="0" bIns="0" rtlCol="0"/>
            <a:lstStyle/>
            <a:p>
              <a:pPr defTabSz="403616" fontAlgn="auto">
                <a:spcBef>
                  <a:spcPts val="0"/>
                </a:spcBef>
                <a:spcAft>
                  <a:spcPts val="0"/>
                </a:spcAft>
              </a:pPr>
              <a:endParaRPr sz="795">
                <a:solidFill>
                  <a:prstClr val="black"/>
                </a:solidFill>
                <a:latin typeface="Calibri"/>
              </a:endParaRPr>
            </a:p>
          </p:txBody>
        </p:sp>
        <p:sp>
          <p:nvSpPr>
            <p:cNvPr id="100" name="object 100"/>
            <p:cNvSpPr txBox="1"/>
            <p:nvPr/>
          </p:nvSpPr>
          <p:spPr>
            <a:xfrm>
              <a:off x="2729854" y="6017046"/>
              <a:ext cx="459909" cy="122341"/>
            </a:xfrm>
            <a:prstGeom prst="rect">
              <a:avLst/>
            </a:prstGeom>
          </p:spPr>
          <p:txBody>
            <a:bodyPr vert="horz" wrap="square" lIns="0" tIns="0" rIns="0" bIns="0" rtlCol="0">
              <a:spAutoFit/>
            </a:bodyPr>
            <a:lstStyle/>
            <a:p>
              <a:pPr marL="5606" defTabSz="403616" fontAlgn="auto">
                <a:spcBef>
                  <a:spcPts val="0"/>
                </a:spcBef>
                <a:spcAft>
                  <a:spcPts val="0"/>
                </a:spcAft>
              </a:pPr>
              <a:r>
                <a:rPr sz="795" spc="-2" dirty="0">
                  <a:solidFill>
                    <a:prstClr val="black"/>
                  </a:solidFill>
                  <a:latin typeface="Arial"/>
                  <a:cs typeface="Arial"/>
                </a:rPr>
                <a:t>Solution</a:t>
              </a:r>
              <a:r>
                <a:rPr sz="795" spc="-35" dirty="0">
                  <a:solidFill>
                    <a:prstClr val="black"/>
                  </a:solidFill>
                  <a:latin typeface="Arial"/>
                  <a:cs typeface="Arial"/>
                </a:rPr>
                <a:t> </a:t>
              </a:r>
              <a:r>
                <a:rPr sz="795" spc="-2" dirty="0">
                  <a:solidFill>
                    <a:prstClr val="black"/>
                  </a:solidFill>
                  <a:latin typeface="Arial"/>
                  <a:cs typeface="Arial"/>
                </a:rPr>
                <a:t>3</a:t>
              </a:r>
              <a:endParaRPr sz="795">
                <a:solidFill>
                  <a:prstClr val="black"/>
                </a:solidFill>
                <a:latin typeface="Arial"/>
                <a:cs typeface="Arial"/>
              </a:endParaRPr>
            </a:p>
          </p:txBody>
        </p:sp>
        <p:sp>
          <p:nvSpPr>
            <p:cNvPr id="101" name="object 101"/>
            <p:cNvSpPr/>
            <p:nvPr/>
          </p:nvSpPr>
          <p:spPr>
            <a:xfrm>
              <a:off x="2633822" y="6144279"/>
              <a:ext cx="655812" cy="382837"/>
            </a:xfrm>
            <a:custGeom>
              <a:avLst/>
              <a:gdLst/>
              <a:ahLst/>
              <a:cxnLst/>
              <a:rect l="l" t="t" r="r" b="b"/>
              <a:pathLst>
                <a:path w="1485900" h="867409">
                  <a:moveTo>
                    <a:pt x="-6422" y="867220"/>
                  </a:moveTo>
                  <a:lnTo>
                    <a:pt x="1478539" y="867220"/>
                  </a:lnTo>
                  <a:lnTo>
                    <a:pt x="1478539" y="763"/>
                  </a:lnTo>
                  <a:lnTo>
                    <a:pt x="-6422" y="763"/>
                  </a:lnTo>
                  <a:lnTo>
                    <a:pt x="-6422" y="867220"/>
                  </a:lnTo>
                  <a:close/>
                </a:path>
              </a:pathLst>
            </a:custGeom>
            <a:ln w="4764">
              <a:solidFill>
                <a:srgbClr val="000000"/>
              </a:solidFill>
            </a:ln>
          </p:spPr>
          <p:txBody>
            <a:bodyPr wrap="square" lIns="0" tIns="0" rIns="0" bIns="0" rtlCol="0"/>
            <a:lstStyle/>
            <a:p>
              <a:pPr defTabSz="403616" fontAlgn="auto">
                <a:spcBef>
                  <a:spcPts val="0"/>
                </a:spcBef>
                <a:spcAft>
                  <a:spcPts val="0"/>
                </a:spcAft>
              </a:pPr>
              <a:endParaRPr sz="795">
                <a:solidFill>
                  <a:prstClr val="black"/>
                </a:solidFill>
                <a:latin typeface="Calibri"/>
              </a:endParaRPr>
            </a:p>
          </p:txBody>
        </p:sp>
        <p:sp>
          <p:nvSpPr>
            <p:cNvPr id="274" name="TextBox 273">
              <a:extLst>
                <a:ext uri="{FF2B5EF4-FFF2-40B4-BE49-F238E27FC236}">
                  <a16:creationId xmlns:a16="http://schemas.microsoft.com/office/drawing/2014/main" id="{8C73C59D-04F1-6B86-0781-3A3E85B693CB}"/>
                </a:ext>
              </a:extLst>
            </p:cNvPr>
            <p:cNvSpPr txBox="1"/>
            <p:nvPr/>
          </p:nvSpPr>
          <p:spPr>
            <a:xfrm>
              <a:off x="2585356" y="6155741"/>
              <a:ext cx="759255" cy="369332"/>
            </a:xfrm>
            <a:prstGeom prst="rect">
              <a:avLst/>
            </a:prstGeom>
            <a:noFill/>
          </p:spPr>
          <p:txBody>
            <a:bodyPr wrap="square" rtlCol="0">
              <a:spAutoFit/>
            </a:bodyPr>
            <a:lstStyle/>
            <a:p>
              <a:r>
                <a:rPr lang="en-US" sz="600" dirty="0"/>
                <a:t>Develop exhibit of cultural behaviors  </a:t>
              </a:r>
            </a:p>
          </p:txBody>
        </p:sp>
      </p:grpSp>
      <p:grpSp>
        <p:nvGrpSpPr>
          <p:cNvPr id="314" name="Group 313">
            <a:extLst>
              <a:ext uri="{FF2B5EF4-FFF2-40B4-BE49-F238E27FC236}">
                <a16:creationId xmlns:a16="http://schemas.microsoft.com/office/drawing/2014/main" id="{9A4B628A-EFEA-2748-8618-8C5E830A93DA}"/>
              </a:ext>
            </a:extLst>
          </p:cNvPr>
          <p:cNvGrpSpPr/>
          <p:nvPr/>
        </p:nvGrpSpPr>
        <p:grpSpPr>
          <a:xfrm>
            <a:off x="3486824" y="6027047"/>
            <a:ext cx="759255" cy="455038"/>
            <a:chOff x="3486824" y="6027047"/>
            <a:chExt cx="759255" cy="455038"/>
          </a:xfrm>
        </p:grpSpPr>
        <p:sp>
          <p:nvSpPr>
            <p:cNvPr id="110" name="object 110"/>
            <p:cNvSpPr/>
            <p:nvPr/>
          </p:nvSpPr>
          <p:spPr>
            <a:xfrm>
              <a:off x="3518233" y="6036676"/>
              <a:ext cx="655812" cy="117710"/>
            </a:xfrm>
            <a:custGeom>
              <a:avLst/>
              <a:gdLst/>
              <a:ahLst/>
              <a:cxnLst/>
              <a:rect l="l" t="t" r="r" b="b"/>
              <a:pathLst>
                <a:path w="1485900" h="266700">
                  <a:moveTo>
                    <a:pt x="-8767" y="266954"/>
                  </a:moveTo>
                  <a:lnTo>
                    <a:pt x="1476194" y="266954"/>
                  </a:lnTo>
                  <a:lnTo>
                    <a:pt x="1476194" y="892"/>
                  </a:lnTo>
                  <a:lnTo>
                    <a:pt x="-8767" y="892"/>
                  </a:lnTo>
                  <a:lnTo>
                    <a:pt x="-8767" y="266954"/>
                  </a:lnTo>
                  <a:close/>
                </a:path>
              </a:pathLst>
            </a:custGeom>
            <a:solidFill>
              <a:srgbClr val="FF99FF"/>
            </a:solidFill>
          </p:spPr>
          <p:txBody>
            <a:bodyPr wrap="square" lIns="0" tIns="0" rIns="0" bIns="0" rtlCol="0"/>
            <a:lstStyle/>
            <a:p>
              <a:pPr defTabSz="403616" fontAlgn="auto">
                <a:spcBef>
                  <a:spcPts val="0"/>
                </a:spcBef>
                <a:spcAft>
                  <a:spcPts val="0"/>
                </a:spcAft>
              </a:pPr>
              <a:endParaRPr sz="795">
                <a:solidFill>
                  <a:prstClr val="black"/>
                </a:solidFill>
                <a:latin typeface="Calibri"/>
              </a:endParaRPr>
            </a:p>
          </p:txBody>
        </p:sp>
        <p:sp>
          <p:nvSpPr>
            <p:cNvPr id="111" name="object 111"/>
            <p:cNvSpPr/>
            <p:nvPr/>
          </p:nvSpPr>
          <p:spPr>
            <a:xfrm>
              <a:off x="3518233" y="6036676"/>
              <a:ext cx="655812" cy="117710"/>
            </a:xfrm>
            <a:custGeom>
              <a:avLst/>
              <a:gdLst/>
              <a:ahLst/>
              <a:cxnLst/>
              <a:rect l="l" t="t" r="r" b="b"/>
              <a:pathLst>
                <a:path w="1485900" h="266700">
                  <a:moveTo>
                    <a:pt x="-8767" y="266954"/>
                  </a:moveTo>
                  <a:lnTo>
                    <a:pt x="1476194" y="266954"/>
                  </a:lnTo>
                  <a:lnTo>
                    <a:pt x="1476194" y="892"/>
                  </a:lnTo>
                  <a:lnTo>
                    <a:pt x="-8767" y="892"/>
                  </a:lnTo>
                  <a:lnTo>
                    <a:pt x="-8767" y="266954"/>
                  </a:lnTo>
                  <a:close/>
                </a:path>
              </a:pathLst>
            </a:custGeom>
            <a:ln w="4764">
              <a:solidFill>
                <a:srgbClr val="000000"/>
              </a:solidFill>
            </a:ln>
          </p:spPr>
          <p:txBody>
            <a:bodyPr wrap="square" lIns="0" tIns="0" rIns="0" bIns="0" rtlCol="0"/>
            <a:lstStyle/>
            <a:p>
              <a:pPr defTabSz="403616" fontAlgn="auto">
                <a:spcBef>
                  <a:spcPts val="0"/>
                </a:spcBef>
                <a:spcAft>
                  <a:spcPts val="0"/>
                </a:spcAft>
              </a:pPr>
              <a:endParaRPr sz="795">
                <a:solidFill>
                  <a:prstClr val="black"/>
                </a:solidFill>
                <a:latin typeface="Calibri"/>
              </a:endParaRPr>
            </a:p>
          </p:txBody>
        </p:sp>
        <p:sp>
          <p:nvSpPr>
            <p:cNvPr id="112" name="object 112"/>
            <p:cNvSpPr txBox="1"/>
            <p:nvPr/>
          </p:nvSpPr>
          <p:spPr>
            <a:xfrm>
              <a:off x="3613622" y="6027047"/>
              <a:ext cx="459909" cy="122341"/>
            </a:xfrm>
            <a:prstGeom prst="rect">
              <a:avLst/>
            </a:prstGeom>
          </p:spPr>
          <p:txBody>
            <a:bodyPr vert="horz" wrap="square" lIns="0" tIns="0" rIns="0" bIns="0" rtlCol="0">
              <a:spAutoFit/>
            </a:bodyPr>
            <a:lstStyle/>
            <a:p>
              <a:pPr marL="5606" defTabSz="403616" fontAlgn="auto">
                <a:spcBef>
                  <a:spcPts val="0"/>
                </a:spcBef>
                <a:spcAft>
                  <a:spcPts val="0"/>
                </a:spcAft>
              </a:pPr>
              <a:r>
                <a:rPr sz="795" spc="-2" dirty="0">
                  <a:solidFill>
                    <a:prstClr val="black"/>
                  </a:solidFill>
                  <a:latin typeface="Arial"/>
                  <a:cs typeface="Arial"/>
                </a:rPr>
                <a:t>Solution</a:t>
              </a:r>
              <a:r>
                <a:rPr sz="795" spc="-35" dirty="0">
                  <a:solidFill>
                    <a:prstClr val="black"/>
                  </a:solidFill>
                  <a:latin typeface="Arial"/>
                  <a:cs typeface="Arial"/>
                </a:rPr>
                <a:t> </a:t>
              </a:r>
              <a:r>
                <a:rPr sz="795" spc="-2" dirty="0">
                  <a:solidFill>
                    <a:prstClr val="black"/>
                  </a:solidFill>
                  <a:latin typeface="Arial"/>
                  <a:cs typeface="Arial"/>
                </a:rPr>
                <a:t>4</a:t>
              </a:r>
              <a:endParaRPr sz="795">
                <a:solidFill>
                  <a:prstClr val="black"/>
                </a:solidFill>
                <a:latin typeface="Arial"/>
                <a:cs typeface="Arial"/>
              </a:endParaRPr>
            </a:p>
          </p:txBody>
        </p:sp>
        <p:sp>
          <p:nvSpPr>
            <p:cNvPr id="113" name="object 113"/>
            <p:cNvSpPr/>
            <p:nvPr/>
          </p:nvSpPr>
          <p:spPr>
            <a:xfrm>
              <a:off x="3518233" y="6154179"/>
              <a:ext cx="655812" cy="327906"/>
            </a:xfrm>
            <a:custGeom>
              <a:avLst/>
              <a:gdLst/>
              <a:ahLst/>
              <a:cxnLst/>
              <a:rect l="l" t="t" r="r" b="b"/>
              <a:pathLst>
                <a:path w="1485900" h="742950">
                  <a:moveTo>
                    <a:pt x="-8767" y="743205"/>
                  </a:moveTo>
                  <a:lnTo>
                    <a:pt x="1476194" y="743205"/>
                  </a:lnTo>
                  <a:lnTo>
                    <a:pt x="1476194" y="724"/>
                  </a:lnTo>
                  <a:lnTo>
                    <a:pt x="-8767" y="724"/>
                  </a:lnTo>
                  <a:lnTo>
                    <a:pt x="-8767" y="743205"/>
                  </a:lnTo>
                  <a:close/>
                </a:path>
              </a:pathLst>
            </a:custGeom>
            <a:ln w="4764">
              <a:solidFill>
                <a:srgbClr val="000000"/>
              </a:solidFill>
            </a:ln>
          </p:spPr>
          <p:txBody>
            <a:bodyPr wrap="square" lIns="0" tIns="0" rIns="0" bIns="0" rtlCol="0"/>
            <a:lstStyle/>
            <a:p>
              <a:pPr defTabSz="403616" fontAlgn="auto">
                <a:spcBef>
                  <a:spcPts val="0"/>
                </a:spcBef>
                <a:spcAft>
                  <a:spcPts val="0"/>
                </a:spcAft>
              </a:pPr>
              <a:endParaRPr sz="795">
                <a:solidFill>
                  <a:prstClr val="black"/>
                </a:solidFill>
                <a:latin typeface="Calibri"/>
              </a:endParaRPr>
            </a:p>
          </p:txBody>
        </p:sp>
        <p:sp>
          <p:nvSpPr>
            <p:cNvPr id="280" name="TextBox 279">
              <a:extLst>
                <a:ext uri="{FF2B5EF4-FFF2-40B4-BE49-F238E27FC236}">
                  <a16:creationId xmlns:a16="http://schemas.microsoft.com/office/drawing/2014/main" id="{5D7FF6EB-E0DF-DE7A-673C-880F551D469D}"/>
                </a:ext>
              </a:extLst>
            </p:cNvPr>
            <p:cNvSpPr txBox="1"/>
            <p:nvPr/>
          </p:nvSpPr>
          <p:spPr>
            <a:xfrm>
              <a:off x="3486824" y="6174020"/>
              <a:ext cx="759255" cy="276999"/>
            </a:xfrm>
            <a:prstGeom prst="rect">
              <a:avLst/>
            </a:prstGeom>
            <a:noFill/>
          </p:spPr>
          <p:txBody>
            <a:bodyPr wrap="square" rtlCol="0">
              <a:spAutoFit/>
            </a:bodyPr>
            <a:lstStyle/>
            <a:p>
              <a:r>
                <a:rPr lang="en-US" sz="600" dirty="0"/>
                <a:t>Develop and train on scripting</a:t>
              </a:r>
            </a:p>
          </p:txBody>
        </p:sp>
      </p:grpSp>
      <p:grpSp>
        <p:nvGrpSpPr>
          <p:cNvPr id="310" name="Group 309">
            <a:extLst>
              <a:ext uri="{FF2B5EF4-FFF2-40B4-BE49-F238E27FC236}">
                <a16:creationId xmlns:a16="http://schemas.microsoft.com/office/drawing/2014/main" id="{11B73502-2A60-1CD1-8599-1A996681D96B}"/>
              </a:ext>
            </a:extLst>
          </p:cNvPr>
          <p:cNvGrpSpPr/>
          <p:nvPr/>
        </p:nvGrpSpPr>
        <p:grpSpPr>
          <a:xfrm>
            <a:off x="1002789" y="5540449"/>
            <a:ext cx="2889686" cy="517692"/>
            <a:chOff x="1002789" y="5540449"/>
            <a:chExt cx="2889686" cy="517692"/>
          </a:xfrm>
        </p:grpSpPr>
        <p:cxnSp>
          <p:nvCxnSpPr>
            <p:cNvPr id="275" name="Straight Arrow Connector 274">
              <a:extLst>
                <a:ext uri="{FF2B5EF4-FFF2-40B4-BE49-F238E27FC236}">
                  <a16:creationId xmlns:a16="http://schemas.microsoft.com/office/drawing/2014/main" id="{37D50839-5310-8A44-D37F-CC17F494CB56}"/>
                </a:ext>
              </a:extLst>
            </p:cNvPr>
            <p:cNvCxnSpPr>
              <a:cxnSpLocks/>
              <a:endCxn id="255" idx="2"/>
            </p:cNvCxnSpPr>
            <p:nvPr/>
          </p:nvCxnSpPr>
          <p:spPr>
            <a:xfrm flipV="1">
              <a:off x="2947570" y="5583116"/>
              <a:ext cx="944905" cy="4433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7" name="Straight Arrow Connector 276">
              <a:extLst>
                <a:ext uri="{FF2B5EF4-FFF2-40B4-BE49-F238E27FC236}">
                  <a16:creationId xmlns:a16="http://schemas.microsoft.com/office/drawing/2014/main" id="{ACEA5232-EB14-77F1-B1A0-93733899C5CC}"/>
                </a:ext>
              </a:extLst>
            </p:cNvPr>
            <p:cNvCxnSpPr>
              <a:cxnSpLocks/>
              <a:stCxn id="100" idx="0"/>
            </p:cNvCxnSpPr>
            <p:nvPr/>
          </p:nvCxnSpPr>
          <p:spPr>
            <a:xfrm flipV="1">
              <a:off x="2959809" y="5555614"/>
              <a:ext cx="38777" cy="4614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1" name="Straight Arrow Connector 280">
              <a:extLst>
                <a:ext uri="{FF2B5EF4-FFF2-40B4-BE49-F238E27FC236}">
                  <a16:creationId xmlns:a16="http://schemas.microsoft.com/office/drawing/2014/main" id="{04A211BC-A753-0E95-5ACE-A43EB84A8461}"/>
                </a:ext>
              </a:extLst>
            </p:cNvPr>
            <p:cNvCxnSpPr>
              <a:cxnSpLocks/>
              <a:stCxn id="112" idx="0"/>
            </p:cNvCxnSpPr>
            <p:nvPr/>
          </p:nvCxnSpPr>
          <p:spPr>
            <a:xfrm flipH="1" flipV="1">
              <a:off x="2993274" y="5570546"/>
              <a:ext cx="850303" cy="4565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4" name="Straight Arrow Connector 283">
              <a:extLst>
                <a:ext uri="{FF2B5EF4-FFF2-40B4-BE49-F238E27FC236}">
                  <a16:creationId xmlns:a16="http://schemas.microsoft.com/office/drawing/2014/main" id="{F9FAF86C-16BC-256B-4DE0-D3E82A52D418}"/>
                </a:ext>
              </a:extLst>
            </p:cNvPr>
            <p:cNvCxnSpPr>
              <a:cxnSpLocks/>
            </p:cNvCxnSpPr>
            <p:nvPr/>
          </p:nvCxnSpPr>
          <p:spPr>
            <a:xfrm flipV="1">
              <a:off x="2002292" y="5583116"/>
              <a:ext cx="990982" cy="4750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6" name="Straight Arrow Connector 285">
              <a:extLst>
                <a:ext uri="{FF2B5EF4-FFF2-40B4-BE49-F238E27FC236}">
                  <a16:creationId xmlns:a16="http://schemas.microsoft.com/office/drawing/2014/main" id="{99B8FDAC-EECE-7FF8-8699-75FAFA0C35F0}"/>
                </a:ext>
              </a:extLst>
            </p:cNvPr>
            <p:cNvCxnSpPr>
              <a:cxnSpLocks/>
              <a:stCxn id="104" idx="0"/>
            </p:cNvCxnSpPr>
            <p:nvPr/>
          </p:nvCxnSpPr>
          <p:spPr>
            <a:xfrm flipV="1">
              <a:off x="1002789" y="5560917"/>
              <a:ext cx="994191" cy="4479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9" name="Straight Arrow Connector 288">
              <a:extLst>
                <a:ext uri="{FF2B5EF4-FFF2-40B4-BE49-F238E27FC236}">
                  <a16:creationId xmlns:a16="http://schemas.microsoft.com/office/drawing/2014/main" id="{6947D018-F840-1514-36F8-D21FA657B444}"/>
                </a:ext>
              </a:extLst>
            </p:cNvPr>
            <p:cNvCxnSpPr>
              <a:cxnSpLocks/>
              <a:stCxn id="104" idx="0"/>
            </p:cNvCxnSpPr>
            <p:nvPr/>
          </p:nvCxnSpPr>
          <p:spPr>
            <a:xfrm flipV="1">
              <a:off x="1002789" y="5540449"/>
              <a:ext cx="23721" cy="4683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animEffect transition="in" filter="fade">
                                      <p:cBhvr>
                                        <p:cTn id="7" dur="500"/>
                                        <p:tgtEl>
                                          <p:spTgt spid="1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1"/>
                                        </p:tgtEl>
                                        <p:attrNameLst>
                                          <p:attrName>style.visibility</p:attrName>
                                        </p:attrNameLst>
                                      </p:cBhvr>
                                      <p:to>
                                        <p:strVal val="visible"/>
                                      </p:to>
                                    </p:set>
                                    <p:animEffect transition="in" filter="fade">
                                      <p:cBhvr>
                                        <p:cTn id="12" dur="500"/>
                                        <p:tgtEl>
                                          <p:spTgt spid="29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2"/>
                                        </p:tgtEl>
                                        <p:attrNameLst>
                                          <p:attrName>style.visibility</p:attrName>
                                        </p:attrNameLst>
                                      </p:cBhvr>
                                      <p:to>
                                        <p:strVal val="visible"/>
                                      </p:to>
                                    </p:set>
                                    <p:animEffect transition="in" filter="fade">
                                      <p:cBhvr>
                                        <p:cTn id="17" dur="500"/>
                                        <p:tgtEl>
                                          <p:spTgt spid="29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3"/>
                                        </p:tgtEl>
                                        <p:attrNameLst>
                                          <p:attrName>style.visibility</p:attrName>
                                        </p:attrNameLst>
                                      </p:cBhvr>
                                      <p:to>
                                        <p:strVal val="visible"/>
                                      </p:to>
                                    </p:set>
                                    <p:animEffect transition="in" filter="fade">
                                      <p:cBhvr>
                                        <p:cTn id="22" dur="500"/>
                                        <p:tgtEl>
                                          <p:spTgt spid="13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93"/>
                                        </p:tgtEl>
                                        <p:attrNameLst>
                                          <p:attrName>style.visibility</p:attrName>
                                        </p:attrNameLst>
                                      </p:cBhvr>
                                      <p:to>
                                        <p:strVal val="visible"/>
                                      </p:to>
                                    </p:set>
                                    <p:animEffect transition="in" filter="fade">
                                      <p:cBhvr>
                                        <p:cTn id="27" dur="500"/>
                                        <p:tgtEl>
                                          <p:spTgt spid="29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15"/>
                                        </p:tgtEl>
                                        <p:attrNameLst>
                                          <p:attrName>style.visibility</p:attrName>
                                        </p:attrNameLst>
                                      </p:cBhvr>
                                      <p:to>
                                        <p:strVal val="visible"/>
                                      </p:to>
                                    </p:set>
                                    <p:animEffect transition="in" filter="fade">
                                      <p:cBhvr>
                                        <p:cTn id="32" dur="500"/>
                                        <p:tgtEl>
                                          <p:spTgt spid="3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16"/>
                                        </p:tgtEl>
                                        <p:attrNameLst>
                                          <p:attrName>style.visibility</p:attrName>
                                        </p:attrNameLst>
                                      </p:cBhvr>
                                      <p:to>
                                        <p:strVal val="visible"/>
                                      </p:to>
                                    </p:set>
                                    <p:animEffect transition="in" filter="fade">
                                      <p:cBhvr>
                                        <p:cTn id="37" dur="500"/>
                                        <p:tgtEl>
                                          <p:spTgt spid="31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96"/>
                                        </p:tgtEl>
                                        <p:attrNameLst>
                                          <p:attrName>style.visibility</p:attrName>
                                        </p:attrNameLst>
                                      </p:cBhvr>
                                      <p:to>
                                        <p:strVal val="visible"/>
                                      </p:to>
                                    </p:set>
                                    <p:animEffect transition="in" filter="fade">
                                      <p:cBhvr>
                                        <p:cTn id="42" dur="500"/>
                                        <p:tgtEl>
                                          <p:spTgt spid="29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24"/>
                                        </p:tgtEl>
                                        <p:attrNameLst>
                                          <p:attrName>style.visibility</p:attrName>
                                        </p:attrNameLst>
                                      </p:cBhvr>
                                      <p:to>
                                        <p:strVal val="visible"/>
                                      </p:to>
                                    </p:set>
                                    <p:animEffect transition="in" filter="fade">
                                      <p:cBhvr>
                                        <p:cTn id="47" dur="500"/>
                                        <p:tgtEl>
                                          <p:spTgt spid="224"/>
                                        </p:tgtEl>
                                      </p:cBhvr>
                                    </p:animEffect>
                                  </p:childTnLst>
                                </p:cTn>
                              </p:par>
                              <p:par>
                                <p:cTn id="48" presetID="10" presetClass="entr" presetSubtype="0" fill="hold" nodeType="withEffect">
                                  <p:stCondLst>
                                    <p:cond delay="0"/>
                                  </p:stCondLst>
                                  <p:childTnLst>
                                    <p:set>
                                      <p:cBhvr>
                                        <p:cTn id="49" dur="1" fill="hold">
                                          <p:stCondLst>
                                            <p:cond delay="0"/>
                                          </p:stCondLst>
                                        </p:cTn>
                                        <p:tgtEl>
                                          <p:spTgt spid="252"/>
                                        </p:tgtEl>
                                        <p:attrNameLst>
                                          <p:attrName>style.visibility</p:attrName>
                                        </p:attrNameLst>
                                      </p:cBhvr>
                                      <p:to>
                                        <p:strVal val="visible"/>
                                      </p:to>
                                    </p:set>
                                    <p:animEffect transition="in" filter="fade">
                                      <p:cBhvr>
                                        <p:cTn id="50" dur="500"/>
                                        <p:tgtEl>
                                          <p:spTgt spid="252"/>
                                        </p:tgtEl>
                                      </p:cBhvr>
                                    </p:animEffect>
                                  </p:childTnLst>
                                </p:cTn>
                              </p:par>
                              <p:par>
                                <p:cTn id="51" presetID="10" presetClass="entr" presetSubtype="0" fill="hold" nodeType="withEffect">
                                  <p:stCondLst>
                                    <p:cond delay="0"/>
                                  </p:stCondLst>
                                  <p:childTnLst>
                                    <p:set>
                                      <p:cBhvr>
                                        <p:cTn id="52" dur="1" fill="hold">
                                          <p:stCondLst>
                                            <p:cond delay="0"/>
                                          </p:stCondLst>
                                        </p:cTn>
                                        <p:tgtEl>
                                          <p:spTgt spid="218"/>
                                        </p:tgtEl>
                                        <p:attrNameLst>
                                          <p:attrName>style.visibility</p:attrName>
                                        </p:attrNameLst>
                                      </p:cBhvr>
                                      <p:to>
                                        <p:strVal val="visible"/>
                                      </p:to>
                                    </p:set>
                                    <p:animEffect transition="in" filter="fade">
                                      <p:cBhvr>
                                        <p:cTn id="53" dur="500"/>
                                        <p:tgtEl>
                                          <p:spTgt spid="218"/>
                                        </p:tgtEl>
                                      </p:cBhvr>
                                    </p:animEffect>
                                  </p:childTnLst>
                                </p:cTn>
                              </p:par>
                              <p:par>
                                <p:cTn id="54" presetID="10" presetClass="entr" presetSubtype="0" fill="hold" nodeType="withEffect">
                                  <p:stCondLst>
                                    <p:cond delay="0"/>
                                  </p:stCondLst>
                                  <p:childTnLst>
                                    <p:set>
                                      <p:cBhvr>
                                        <p:cTn id="55" dur="1" fill="hold">
                                          <p:stCondLst>
                                            <p:cond delay="0"/>
                                          </p:stCondLst>
                                        </p:cTn>
                                        <p:tgtEl>
                                          <p:spTgt spid="250"/>
                                        </p:tgtEl>
                                        <p:attrNameLst>
                                          <p:attrName>style.visibility</p:attrName>
                                        </p:attrNameLst>
                                      </p:cBhvr>
                                      <p:to>
                                        <p:strVal val="visible"/>
                                      </p:to>
                                    </p:set>
                                    <p:animEffect transition="in" filter="fade">
                                      <p:cBhvr>
                                        <p:cTn id="56" dur="500"/>
                                        <p:tgtEl>
                                          <p:spTgt spid="250"/>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243"/>
                                        </p:tgtEl>
                                        <p:attrNameLst>
                                          <p:attrName>style.visibility</p:attrName>
                                        </p:attrNameLst>
                                      </p:cBhvr>
                                      <p:to>
                                        <p:strVal val="visible"/>
                                      </p:to>
                                    </p:set>
                                    <p:animEffect transition="in" filter="fade">
                                      <p:cBhvr>
                                        <p:cTn id="61" dur="500"/>
                                        <p:tgtEl>
                                          <p:spTgt spid="243"/>
                                        </p:tgtEl>
                                      </p:cBhvr>
                                    </p:animEffect>
                                  </p:childTnLst>
                                </p:cTn>
                              </p:par>
                              <p:par>
                                <p:cTn id="62" presetID="10" presetClass="entr" presetSubtype="0" fill="hold" nodeType="withEffect">
                                  <p:stCondLst>
                                    <p:cond delay="0"/>
                                  </p:stCondLst>
                                  <p:childTnLst>
                                    <p:set>
                                      <p:cBhvr>
                                        <p:cTn id="63" dur="1" fill="hold">
                                          <p:stCondLst>
                                            <p:cond delay="0"/>
                                          </p:stCondLst>
                                        </p:cTn>
                                        <p:tgtEl>
                                          <p:spTgt spid="214"/>
                                        </p:tgtEl>
                                        <p:attrNameLst>
                                          <p:attrName>style.visibility</p:attrName>
                                        </p:attrNameLst>
                                      </p:cBhvr>
                                      <p:to>
                                        <p:strVal val="visible"/>
                                      </p:to>
                                    </p:set>
                                    <p:animEffect transition="in" filter="fade">
                                      <p:cBhvr>
                                        <p:cTn id="64" dur="500"/>
                                        <p:tgtEl>
                                          <p:spTgt spid="214"/>
                                        </p:tgtEl>
                                      </p:cBhvr>
                                    </p:animEffect>
                                  </p:childTnLst>
                                </p:cTn>
                              </p:par>
                              <p:par>
                                <p:cTn id="65" presetID="10" presetClass="entr" presetSubtype="0" fill="hold" nodeType="withEffect">
                                  <p:stCondLst>
                                    <p:cond delay="0"/>
                                  </p:stCondLst>
                                  <p:childTnLst>
                                    <p:set>
                                      <p:cBhvr>
                                        <p:cTn id="66" dur="1" fill="hold">
                                          <p:stCondLst>
                                            <p:cond delay="0"/>
                                          </p:stCondLst>
                                        </p:cTn>
                                        <p:tgtEl>
                                          <p:spTgt spid="216"/>
                                        </p:tgtEl>
                                        <p:attrNameLst>
                                          <p:attrName>style.visibility</p:attrName>
                                        </p:attrNameLst>
                                      </p:cBhvr>
                                      <p:to>
                                        <p:strVal val="visible"/>
                                      </p:to>
                                    </p:set>
                                    <p:animEffect transition="in" filter="fade">
                                      <p:cBhvr>
                                        <p:cTn id="67" dur="500"/>
                                        <p:tgtEl>
                                          <p:spTgt spid="216"/>
                                        </p:tgtEl>
                                      </p:cBhvr>
                                    </p:animEffect>
                                  </p:childTnLst>
                                </p:cTn>
                              </p:par>
                              <p:par>
                                <p:cTn id="68" presetID="10" presetClass="entr" presetSubtype="0" fill="hold" nodeType="withEffect">
                                  <p:stCondLst>
                                    <p:cond delay="0"/>
                                  </p:stCondLst>
                                  <p:childTnLst>
                                    <p:set>
                                      <p:cBhvr>
                                        <p:cTn id="69" dur="1" fill="hold">
                                          <p:stCondLst>
                                            <p:cond delay="0"/>
                                          </p:stCondLst>
                                        </p:cTn>
                                        <p:tgtEl>
                                          <p:spTgt spid="222"/>
                                        </p:tgtEl>
                                        <p:attrNameLst>
                                          <p:attrName>style.visibility</p:attrName>
                                        </p:attrNameLst>
                                      </p:cBhvr>
                                      <p:to>
                                        <p:strVal val="visible"/>
                                      </p:to>
                                    </p:set>
                                    <p:animEffect transition="in" filter="fade">
                                      <p:cBhvr>
                                        <p:cTn id="70" dur="500"/>
                                        <p:tgtEl>
                                          <p:spTgt spid="222"/>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134"/>
                                        </p:tgtEl>
                                        <p:attrNameLst>
                                          <p:attrName>style.visibility</p:attrName>
                                        </p:attrNameLst>
                                      </p:cBhvr>
                                      <p:to>
                                        <p:strVal val="visible"/>
                                      </p:to>
                                    </p:set>
                                    <p:animEffect transition="in" filter="fade">
                                      <p:cBhvr>
                                        <p:cTn id="75" dur="500"/>
                                        <p:tgtEl>
                                          <p:spTgt spid="134"/>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300"/>
                                        </p:tgtEl>
                                        <p:attrNameLst>
                                          <p:attrName>style.visibility</p:attrName>
                                        </p:attrNameLst>
                                      </p:cBhvr>
                                      <p:to>
                                        <p:strVal val="visible"/>
                                      </p:to>
                                    </p:set>
                                    <p:animEffect transition="in" filter="fade">
                                      <p:cBhvr>
                                        <p:cTn id="80" dur="500"/>
                                        <p:tgtEl>
                                          <p:spTgt spid="300"/>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301"/>
                                        </p:tgtEl>
                                        <p:attrNameLst>
                                          <p:attrName>style.visibility</p:attrName>
                                        </p:attrNameLst>
                                      </p:cBhvr>
                                      <p:to>
                                        <p:strVal val="visible"/>
                                      </p:to>
                                    </p:set>
                                    <p:animEffect transition="in" filter="fade">
                                      <p:cBhvr>
                                        <p:cTn id="85" dur="500"/>
                                        <p:tgtEl>
                                          <p:spTgt spid="301"/>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298"/>
                                        </p:tgtEl>
                                        <p:attrNameLst>
                                          <p:attrName>style.visibility</p:attrName>
                                        </p:attrNameLst>
                                      </p:cBhvr>
                                      <p:to>
                                        <p:strVal val="visible"/>
                                      </p:to>
                                    </p:set>
                                    <p:animEffect transition="in" filter="fade">
                                      <p:cBhvr>
                                        <p:cTn id="90" dur="500"/>
                                        <p:tgtEl>
                                          <p:spTgt spid="298"/>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297"/>
                                        </p:tgtEl>
                                        <p:attrNameLst>
                                          <p:attrName>style.visibility</p:attrName>
                                        </p:attrNameLst>
                                      </p:cBhvr>
                                      <p:to>
                                        <p:strVal val="visible"/>
                                      </p:to>
                                    </p:set>
                                    <p:animEffect transition="in" filter="fade">
                                      <p:cBhvr>
                                        <p:cTn id="95" dur="500"/>
                                        <p:tgtEl>
                                          <p:spTgt spid="297"/>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135"/>
                                        </p:tgtEl>
                                        <p:attrNameLst>
                                          <p:attrName>style.visibility</p:attrName>
                                        </p:attrNameLst>
                                      </p:cBhvr>
                                      <p:to>
                                        <p:strVal val="visible"/>
                                      </p:to>
                                    </p:set>
                                    <p:animEffect transition="in" filter="fade">
                                      <p:cBhvr>
                                        <p:cTn id="100" dur="500"/>
                                        <p:tgtEl>
                                          <p:spTgt spid="135"/>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nodeType="clickEffect">
                                  <p:stCondLst>
                                    <p:cond delay="0"/>
                                  </p:stCondLst>
                                  <p:childTnLst>
                                    <p:set>
                                      <p:cBhvr>
                                        <p:cTn id="104" dur="1" fill="hold">
                                          <p:stCondLst>
                                            <p:cond delay="0"/>
                                          </p:stCondLst>
                                        </p:cTn>
                                        <p:tgtEl>
                                          <p:spTgt spid="302"/>
                                        </p:tgtEl>
                                        <p:attrNameLst>
                                          <p:attrName>style.visibility</p:attrName>
                                        </p:attrNameLst>
                                      </p:cBhvr>
                                      <p:to>
                                        <p:strVal val="visible"/>
                                      </p:to>
                                    </p:set>
                                    <p:animEffect transition="in" filter="fade">
                                      <p:cBhvr>
                                        <p:cTn id="105" dur="500"/>
                                        <p:tgtEl>
                                          <p:spTgt spid="302"/>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nodeType="clickEffect">
                                  <p:stCondLst>
                                    <p:cond delay="0"/>
                                  </p:stCondLst>
                                  <p:childTnLst>
                                    <p:set>
                                      <p:cBhvr>
                                        <p:cTn id="109" dur="1" fill="hold">
                                          <p:stCondLst>
                                            <p:cond delay="0"/>
                                          </p:stCondLst>
                                        </p:cTn>
                                        <p:tgtEl>
                                          <p:spTgt spid="303"/>
                                        </p:tgtEl>
                                        <p:attrNameLst>
                                          <p:attrName>style.visibility</p:attrName>
                                        </p:attrNameLst>
                                      </p:cBhvr>
                                      <p:to>
                                        <p:strVal val="visible"/>
                                      </p:to>
                                    </p:set>
                                    <p:animEffect transition="in" filter="fade">
                                      <p:cBhvr>
                                        <p:cTn id="110" dur="500"/>
                                        <p:tgtEl>
                                          <p:spTgt spid="303"/>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nodeType="clickEffect">
                                  <p:stCondLst>
                                    <p:cond delay="0"/>
                                  </p:stCondLst>
                                  <p:childTnLst>
                                    <p:set>
                                      <p:cBhvr>
                                        <p:cTn id="114" dur="1" fill="hold">
                                          <p:stCondLst>
                                            <p:cond delay="0"/>
                                          </p:stCondLst>
                                        </p:cTn>
                                        <p:tgtEl>
                                          <p:spTgt spid="304"/>
                                        </p:tgtEl>
                                        <p:attrNameLst>
                                          <p:attrName>style.visibility</p:attrName>
                                        </p:attrNameLst>
                                      </p:cBhvr>
                                      <p:to>
                                        <p:strVal val="visible"/>
                                      </p:to>
                                    </p:set>
                                    <p:animEffect transition="in" filter="fade">
                                      <p:cBhvr>
                                        <p:cTn id="115" dur="500"/>
                                        <p:tgtEl>
                                          <p:spTgt spid="304"/>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nodeType="clickEffect">
                                  <p:stCondLst>
                                    <p:cond delay="0"/>
                                  </p:stCondLst>
                                  <p:childTnLst>
                                    <p:set>
                                      <p:cBhvr>
                                        <p:cTn id="119" dur="1" fill="hold">
                                          <p:stCondLst>
                                            <p:cond delay="0"/>
                                          </p:stCondLst>
                                        </p:cTn>
                                        <p:tgtEl>
                                          <p:spTgt spid="240"/>
                                        </p:tgtEl>
                                        <p:attrNameLst>
                                          <p:attrName>style.visibility</p:attrName>
                                        </p:attrNameLst>
                                      </p:cBhvr>
                                      <p:to>
                                        <p:strVal val="visible"/>
                                      </p:to>
                                    </p:set>
                                    <p:animEffect transition="in" filter="fade">
                                      <p:cBhvr>
                                        <p:cTn id="120" dur="500"/>
                                        <p:tgtEl>
                                          <p:spTgt spid="240"/>
                                        </p:tgtEl>
                                      </p:cBhvr>
                                    </p:animEffect>
                                  </p:childTnLst>
                                </p:cTn>
                              </p:par>
                              <p:par>
                                <p:cTn id="121" presetID="10" presetClass="entr" presetSubtype="0" fill="hold" nodeType="withEffect">
                                  <p:stCondLst>
                                    <p:cond delay="0"/>
                                  </p:stCondLst>
                                  <p:childTnLst>
                                    <p:set>
                                      <p:cBhvr>
                                        <p:cTn id="122" dur="1" fill="hold">
                                          <p:stCondLst>
                                            <p:cond delay="0"/>
                                          </p:stCondLst>
                                        </p:cTn>
                                        <p:tgtEl>
                                          <p:spTgt spid="246"/>
                                        </p:tgtEl>
                                        <p:attrNameLst>
                                          <p:attrName>style.visibility</p:attrName>
                                        </p:attrNameLst>
                                      </p:cBhvr>
                                      <p:to>
                                        <p:strVal val="visible"/>
                                      </p:to>
                                    </p:set>
                                    <p:animEffect transition="in" filter="fade">
                                      <p:cBhvr>
                                        <p:cTn id="123" dur="500"/>
                                        <p:tgtEl>
                                          <p:spTgt spid="246"/>
                                        </p:tgtEl>
                                      </p:cBhvr>
                                    </p:animEffect>
                                  </p:childTnLst>
                                </p:cTn>
                              </p:par>
                              <p:par>
                                <p:cTn id="124" presetID="10" presetClass="entr" presetSubtype="0" fill="hold" nodeType="withEffect">
                                  <p:stCondLst>
                                    <p:cond delay="0"/>
                                  </p:stCondLst>
                                  <p:childTnLst>
                                    <p:set>
                                      <p:cBhvr>
                                        <p:cTn id="125" dur="1" fill="hold">
                                          <p:stCondLst>
                                            <p:cond delay="0"/>
                                          </p:stCondLst>
                                        </p:cTn>
                                        <p:tgtEl>
                                          <p:spTgt spid="247"/>
                                        </p:tgtEl>
                                        <p:attrNameLst>
                                          <p:attrName>style.visibility</p:attrName>
                                        </p:attrNameLst>
                                      </p:cBhvr>
                                      <p:to>
                                        <p:strVal val="visible"/>
                                      </p:to>
                                    </p:set>
                                    <p:animEffect transition="in" filter="fade">
                                      <p:cBhvr>
                                        <p:cTn id="126" dur="500"/>
                                        <p:tgtEl>
                                          <p:spTgt spid="247"/>
                                        </p:tgtEl>
                                      </p:cBhvr>
                                    </p:animEffect>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grpId="0" nodeType="clickEffect">
                                  <p:stCondLst>
                                    <p:cond delay="0"/>
                                  </p:stCondLst>
                                  <p:childTnLst>
                                    <p:set>
                                      <p:cBhvr>
                                        <p:cTn id="130" dur="1" fill="hold">
                                          <p:stCondLst>
                                            <p:cond delay="0"/>
                                          </p:stCondLst>
                                        </p:cTn>
                                        <p:tgtEl>
                                          <p:spTgt spid="136"/>
                                        </p:tgtEl>
                                        <p:attrNameLst>
                                          <p:attrName>style.visibility</p:attrName>
                                        </p:attrNameLst>
                                      </p:cBhvr>
                                      <p:to>
                                        <p:strVal val="visible"/>
                                      </p:to>
                                    </p:set>
                                    <p:animEffect transition="in" filter="fade">
                                      <p:cBhvr>
                                        <p:cTn id="131" dur="500"/>
                                        <p:tgtEl>
                                          <p:spTgt spid="136"/>
                                        </p:tgtEl>
                                      </p:cBhvr>
                                    </p:animEffect>
                                  </p:childTnLst>
                                </p:cTn>
                              </p:par>
                            </p:childTnLst>
                          </p:cTn>
                        </p:par>
                      </p:childTnLst>
                    </p:cTn>
                  </p:par>
                  <p:par>
                    <p:cTn id="132" fill="hold">
                      <p:stCondLst>
                        <p:cond delay="indefinite"/>
                      </p:stCondLst>
                      <p:childTnLst>
                        <p:par>
                          <p:cTn id="133" fill="hold">
                            <p:stCondLst>
                              <p:cond delay="0"/>
                            </p:stCondLst>
                            <p:childTnLst>
                              <p:par>
                                <p:cTn id="134" presetID="10" presetClass="entr" presetSubtype="0" fill="hold" nodeType="clickEffect">
                                  <p:stCondLst>
                                    <p:cond delay="0"/>
                                  </p:stCondLst>
                                  <p:childTnLst>
                                    <p:set>
                                      <p:cBhvr>
                                        <p:cTn id="135" dur="1" fill="hold">
                                          <p:stCondLst>
                                            <p:cond delay="0"/>
                                          </p:stCondLst>
                                        </p:cTn>
                                        <p:tgtEl>
                                          <p:spTgt spid="306"/>
                                        </p:tgtEl>
                                        <p:attrNameLst>
                                          <p:attrName>style.visibility</p:attrName>
                                        </p:attrNameLst>
                                      </p:cBhvr>
                                      <p:to>
                                        <p:strVal val="visible"/>
                                      </p:to>
                                    </p:set>
                                    <p:animEffect transition="in" filter="fade">
                                      <p:cBhvr>
                                        <p:cTn id="136" dur="500"/>
                                        <p:tgtEl>
                                          <p:spTgt spid="306"/>
                                        </p:tgtEl>
                                      </p:cBhvr>
                                    </p:animEffect>
                                  </p:childTnLst>
                                </p:cTn>
                              </p:par>
                            </p:childTnLst>
                          </p:cTn>
                        </p:par>
                      </p:childTnLst>
                    </p:cTn>
                  </p:par>
                  <p:par>
                    <p:cTn id="137" fill="hold">
                      <p:stCondLst>
                        <p:cond delay="indefinite"/>
                      </p:stCondLst>
                      <p:childTnLst>
                        <p:par>
                          <p:cTn id="138" fill="hold">
                            <p:stCondLst>
                              <p:cond delay="0"/>
                            </p:stCondLst>
                            <p:childTnLst>
                              <p:par>
                                <p:cTn id="139" presetID="10" presetClass="entr" presetSubtype="0" fill="hold" nodeType="clickEffect">
                                  <p:stCondLst>
                                    <p:cond delay="0"/>
                                  </p:stCondLst>
                                  <p:childTnLst>
                                    <p:set>
                                      <p:cBhvr>
                                        <p:cTn id="140" dur="1" fill="hold">
                                          <p:stCondLst>
                                            <p:cond delay="0"/>
                                          </p:stCondLst>
                                        </p:cTn>
                                        <p:tgtEl>
                                          <p:spTgt spid="307"/>
                                        </p:tgtEl>
                                        <p:attrNameLst>
                                          <p:attrName>style.visibility</p:attrName>
                                        </p:attrNameLst>
                                      </p:cBhvr>
                                      <p:to>
                                        <p:strVal val="visible"/>
                                      </p:to>
                                    </p:set>
                                    <p:animEffect transition="in" filter="fade">
                                      <p:cBhvr>
                                        <p:cTn id="141" dur="500"/>
                                        <p:tgtEl>
                                          <p:spTgt spid="307"/>
                                        </p:tgtEl>
                                      </p:cBhvr>
                                    </p:animEffect>
                                  </p:childTnLst>
                                </p:cTn>
                              </p:par>
                            </p:childTnLst>
                          </p:cTn>
                        </p:par>
                      </p:childTnLst>
                    </p:cTn>
                  </p:par>
                  <p:par>
                    <p:cTn id="142" fill="hold">
                      <p:stCondLst>
                        <p:cond delay="indefinite"/>
                      </p:stCondLst>
                      <p:childTnLst>
                        <p:par>
                          <p:cTn id="143" fill="hold">
                            <p:stCondLst>
                              <p:cond delay="0"/>
                            </p:stCondLst>
                            <p:childTnLst>
                              <p:par>
                                <p:cTn id="144" presetID="10" presetClass="entr" presetSubtype="0" fill="hold" nodeType="clickEffect">
                                  <p:stCondLst>
                                    <p:cond delay="0"/>
                                  </p:stCondLst>
                                  <p:childTnLst>
                                    <p:set>
                                      <p:cBhvr>
                                        <p:cTn id="145" dur="1" fill="hold">
                                          <p:stCondLst>
                                            <p:cond delay="0"/>
                                          </p:stCondLst>
                                        </p:cTn>
                                        <p:tgtEl>
                                          <p:spTgt spid="308"/>
                                        </p:tgtEl>
                                        <p:attrNameLst>
                                          <p:attrName>style.visibility</p:attrName>
                                        </p:attrNameLst>
                                      </p:cBhvr>
                                      <p:to>
                                        <p:strVal val="visible"/>
                                      </p:to>
                                    </p:set>
                                    <p:animEffect transition="in" filter="fade">
                                      <p:cBhvr>
                                        <p:cTn id="146" dur="500"/>
                                        <p:tgtEl>
                                          <p:spTgt spid="308"/>
                                        </p:tgtEl>
                                      </p:cBhvr>
                                    </p:animEffect>
                                  </p:childTnLst>
                                </p:cTn>
                              </p:par>
                            </p:childTnLst>
                          </p:cTn>
                        </p:par>
                      </p:childTnLst>
                    </p:cTn>
                  </p:par>
                  <p:par>
                    <p:cTn id="147" fill="hold">
                      <p:stCondLst>
                        <p:cond delay="indefinite"/>
                      </p:stCondLst>
                      <p:childTnLst>
                        <p:par>
                          <p:cTn id="148" fill="hold">
                            <p:stCondLst>
                              <p:cond delay="0"/>
                            </p:stCondLst>
                            <p:childTnLst>
                              <p:par>
                                <p:cTn id="149" presetID="10" presetClass="entr" presetSubtype="0" fill="hold" nodeType="clickEffect">
                                  <p:stCondLst>
                                    <p:cond delay="0"/>
                                  </p:stCondLst>
                                  <p:childTnLst>
                                    <p:set>
                                      <p:cBhvr>
                                        <p:cTn id="150" dur="1" fill="hold">
                                          <p:stCondLst>
                                            <p:cond delay="0"/>
                                          </p:stCondLst>
                                        </p:cTn>
                                        <p:tgtEl>
                                          <p:spTgt spid="309"/>
                                        </p:tgtEl>
                                        <p:attrNameLst>
                                          <p:attrName>style.visibility</p:attrName>
                                        </p:attrNameLst>
                                      </p:cBhvr>
                                      <p:to>
                                        <p:strVal val="visible"/>
                                      </p:to>
                                    </p:set>
                                    <p:animEffect transition="in" filter="fade">
                                      <p:cBhvr>
                                        <p:cTn id="151" dur="500"/>
                                        <p:tgtEl>
                                          <p:spTgt spid="309"/>
                                        </p:tgtEl>
                                      </p:cBhvr>
                                    </p:animEffect>
                                  </p:childTnLst>
                                </p:cTn>
                              </p:par>
                            </p:childTnLst>
                          </p:cTn>
                        </p:par>
                      </p:childTnLst>
                    </p:cTn>
                  </p:par>
                  <p:par>
                    <p:cTn id="152" fill="hold">
                      <p:stCondLst>
                        <p:cond delay="indefinite"/>
                      </p:stCondLst>
                      <p:childTnLst>
                        <p:par>
                          <p:cTn id="153" fill="hold">
                            <p:stCondLst>
                              <p:cond delay="0"/>
                            </p:stCondLst>
                            <p:childTnLst>
                              <p:par>
                                <p:cTn id="154" presetID="10" presetClass="entr" presetSubtype="0" fill="hold" nodeType="clickEffect">
                                  <p:stCondLst>
                                    <p:cond delay="0"/>
                                  </p:stCondLst>
                                  <p:childTnLst>
                                    <p:set>
                                      <p:cBhvr>
                                        <p:cTn id="155" dur="1" fill="hold">
                                          <p:stCondLst>
                                            <p:cond delay="0"/>
                                          </p:stCondLst>
                                        </p:cTn>
                                        <p:tgtEl>
                                          <p:spTgt spid="305"/>
                                        </p:tgtEl>
                                        <p:attrNameLst>
                                          <p:attrName>style.visibility</p:attrName>
                                        </p:attrNameLst>
                                      </p:cBhvr>
                                      <p:to>
                                        <p:strVal val="visible"/>
                                      </p:to>
                                    </p:set>
                                    <p:animEffect transition="in" filter="fade">
                                      <p:cBhvr>
                                        <p:cTn id="156" dur="500"/>
                                        <p:tgtEl>
                                          <p:spTgt spid="305"/>
                                        </p:tgtEl>
                                      </p:cBhvr>
                                    </p:animEffect>
                                  </p:childTnLst>
                                </p:cTn>
                              </p:par>
                            </p:childTnLst>
                          </p:cTn>
                        </p:par>
                      </p:childTnLst>
                    </p:cTn>
                  </p:par>
                  <p:par>
                    <p:cTn id="157" fill="hold">
                      <p:stCondLst>
                        <p:cond delay="indefinite"/>
                      </p:stCondLst>
                      <p:childTnLst>
                        <p:par>
                          <p:cTn id="158" fill="hold">
                            <p:stCondLst>
                              <p:cond delay="0"/>
                            </p:stCondLst>
                            <p:childTnLst>
                              <p:par>
                                <p:cTn id="159" presetID="10" presetClass="entr" presetSubtype="0" fill="hold" grpId="0" nodeType="clickEffect">
                                  <p:stCondLst>
                                    <p:cond delay="0"/>
                                  </p:stCondLst>
                                  <p:childTnLst>
                                    <p:set>
                                      <p:cBhvr>
                                        <p:cTn id="160" dur="1" fill="hold">
                                          <p:stCondLst>
                                            <p:cond delay="0"/>
                                          </p:stCondLst>
                                        </p:cTn>
                                        <p:tgtEl>
                                          <p:spTgt spid="137"/>
                                        </p:tgtEl>
                                        <p:attrNameLst>
                                          <p:attrName>style.visibility</p:attrName>
                                        </p:attrNameLst>
                                      </p:cBhvr>
                                      <p:to>
                                        <p:strVal val="visible"/>
                                      </p:to>
                                    </p:set>
                                    <p:animEffect transition="in" filter="fade">
                                      <p:cBhvr>
                                        <p:cTn id="161" dur="500"/>
                                        <p:tgtEl>
                                          <p:spTgt spid="137"/>
                                        </p:tgtEl>
                                      </p:cBhvr>
                                    </p:animEffect>
                                  </p:childTnLst>
                                </p:cTn>
                              </p:par>
                            </p:childTnLst>
                          </p:cTn>
                        </p:par>
                      </p:childTnLst>
                    </p:cTn>
                  </p:par>
                  <p:par>
                    <p:cTn id="162" fill="hold">
                      <p:stCondLst>
                        <p:cond delay="indefinite"/>
                      </p:stCondLst>
                      <p:childTnLst>
                        <p:par>
                          <p:cTn id="163" fill="hold">
                            <p:stCondLst>
                              <p:cond delay="0"/>
                            </p:stCondLst>
                            <p:childTnLst>
                              <p:par>
                                <p:cTn id="164" presetID="10" presetClass="entr" presetSubtype="0" fill="hold" nodeType="clickEffect">
                                  <p:stCondLst>
                                    <p:cond delay="0"/>
                                  </p:stCondLst>
                                  <p:childTnLst>
                                    <p:set>
                                      <p:cBhvr>
                                        <p:cTn id="165" dur="1" fill="hold">
                                          <p:stCondLst>
                                            <p:cond delay="0"/>
                                          </p:stCondLst>
                                        </p:cTn>
                                        <p:tgtEl>
                                          <p:spTgt spid="311"/>
                                        </p:tgtEl>
                                        <p:attrNameLst>
                                          <p:attrName>style.visibility</p:attrName>
                                        </p:attrNameLst>
                                      </p:cBhvr>
                                      <p:to>
                                        <p:strVal val="visible"/>
                                      </p:to>
                                    </p:set>
                                    <p:animEffect transition="in" filter="fade">
                                      <p:cBhvr>
                                        <p:cTn id="166" dur="500"/>
                                        <p:tgtEl>
                                          <p:spTgt spid="311"/>
                                        </p:tgtEl>
                                      </p:cBhvr>
                                    </p:animEffect>
                                  </p:childTnLst>
                                </p:cTn>
                              </p:par>
                            </p:childTnLst>
                          </p:cTn>
                        </p:par>
                      </p:childTnLst>
                    </p:cTn>
                  </p:par>
                  <p:par>
                    <p:cTn id="167" fill="hold">
                      <p:stCondLst>
                        <p:cond delay="indefinite"/>
                      </p:stCondLst>
                      <p:childTnLst>
                        <p:par>
                          <p:cTn id="168" fill="hold">
                            <p:stCondLst>
                              <p:cond delay="0"/>
                            </p:stCondLst>
                            <p:childTnLst>
                              <p:par>
                                <p:cTn id="169" presetID="10" presetClass="entr" presetSubtype="0" fill="hold" nodeType="clickEffect">
                                  <p:stCondLst>
                                    <p:cond delay="0"/>
                                  </p:stCondLst>
                                  <p:childTnLst>
                                    <p:set>
                                      <p:cBhvr>
                                        <p:cTn id="170" dur="1" fill="hold">
                                          <p:stCondLst>
                                            <p:cond delay="0"/>
                                          </p:stCondLst>
                                        </p:cTn>
                                        <p:tgtEl>
                                          <p:spTgt spid="312"/>
                                        </p:tgtEl>
                                        <p:attrNameLst>
                                          <p:attrName>style.visibility</p:attrName>
                                        </p:attrNameLst>
                                      </p:cBhvr>
                                      <p:to>
                                        <p:strVal val="visible"/>
                                      </p:to>
                                    </p:set>
                                    <p:animEffect transition="in" filter="fade">
                                      <p:cBhvr>
                                        <p:cTn id="171" dur="500"/>
                                        <p:tgtEl>
                                          <p:spTgt spid="312"/>
                                        </p:tgtEl>
                                      </p:cBhvr>
                                    </p:animEffect>
                                  </p:childTnLst>
                                </p:cTn>
                              </p:par>
                            </p:childTnLst>
                          </p:cTn>
                        </p:par>
                      </p:childTnLst>
                    </p:cTn>
                  </p:par>
                  <p:par>
                    <p:cTn id="172" fill="hold">
                      <p:stCondLst>
                        <p:cond delay="indefinite"/>
                      </p:stCondLst>
                      <p:childTnLst>
                        <p:par>
                          <p:cTn id="173" fill="hold">
                            <p:stCondLst>
                              <p:cond delay="0"/>
                            </p:stCondLst>
                            <p:childTnLst>
                              <p:par>
                                <p:cTn id="174" presetID="10" presetClass="entr" presetSubtype="0" fill="hold" nodeType="clickEffect">
                                  <p:stCondLst>
                                    <p:cond delay="0"/>
                                  </p:stCondLst>
                                  <p:childTnLst>
                                    <p:set>
                                      <p:cBhvr>
                                        <p:cTn id="175" dur="1" fill="hold">
                                          <p:stCondLst>
                                            <p:cond delay="0"/>
                                          </p:stCondLst>
                                        </p:cTn>
                                        <p:tgtEl>
                                          <p:spTgt spid="313"/>
                                        </p:tgtEl>
                                        <p:attrNameLst>
                                          <p:attrName>style.visibility</p:attrName>
                                        </p:attrNameLst>
                                      </p:cBhvr>
                                      <p:to>
                                        <p:strVal val="visible"/>
                                      </p:to>
                                    </p:set>
                                    <p:animEffect transition="in" filter="fade">
                                      <p:cBhvr>
                                        <p:cTn id="176" dur="500"/>
                                        <p:tgtEl>
                                          <p:spTgt spid="313"/>
                                        </p:tgtEl>
                                      </p:cBhvr>
                                    </p:animEffect>
                                  </p:childTnLst>
                                </p:cTn>
                              </p:par>
                            </p:childTnLst>
                          </p:cTn>
                        </p:par>
                      </p:childTnLst>
                    </p:cTn>
                  </p:par>
                  <p:par>
                    <p:cTn id="177" fill="hold">
                      <p:stCondLst>
                        <p:cond delay="indefinite"/>
                      </p:stCondLst>
                      <p:childTnLst>
                        <p:par>
                          <p:cTn id="178" fill="hold">
                            <p:stCondLst>
                              <p:cond delay="0"/>
                            </p:stCondLst>
                            <p:childTnLst>
                              <p:par>
                                <p:cTn id="179" presetID="10" presetClass="entr" presetSubtype="0" fill="hold" nodeType="clickEffect">
                                  <p:stCondLst>
                                    <p:cond delay="0"/>
                                  </p:stCondLst>
                                  <p:childTnLst>
                                    <p:set>
                                      <p:cBhvr>
                                        <p:cTn id="180" dur="1" fill="hold">
                                          <p:stCondLst>
                                            <p:cond delay="0"/>
                                          </p:stCondLst>
                                        </p:cTn>
                                        <p:tgtEl>
                                          <p:spTgt spid="314"/>
                                        </p:tgtEl>
                                        <p:attrNameLst>
                                          <p:attrName>style.visibility</p:attrName>
                                        </p:attrNameLst>
                                      </p:cBhvr>
                                      <p:to>
                                        <p:strVal val="visible"/>
                                      </p:to>
                                    </p:set>
                                    <p:animEffect transition="in" filter="fade">
                                      <p:cBhvr>
                                        <p:cTn id="181" dur="500"/>
                                        <p:tgtEl>
                                          <p:spTgt spid="314"/>
                                        </p:tgtEl>
                                      </p:cBhvr>
                                    </p:animEffect>
                                  </p:childTnLst>
                                </p:cTn>
                              </p:par>
                            </p:childTnLst>
                          </p:cTn>
                        </p:par>
                      </p:childTnLst>
                    </p:cTn>
                  </p:par>
                  <p:par>
                    <p:cTn id="182" fill="hold">
                      <p:stCondLst>
                        <p:cond delay="indefinite"/>
                      </p:stCondLst>
                      <p:childTnLst>
                        <p:par>
                          <p:cTn id="183" fill="hold">
                            <p:stCondLst>
                              <p:cond delay="0"/>
                            </p:stCondLst>
                            <p:childTnLst>
                              <p:par>
                                <p:cTn id="184" presetID="10" presetClass="entr" presetSubtype="0" fill="hold" nodeType="clickEffect">
                                  <p:stCondLst>
                                    <p:cond delay="0"/>
                                  </p:stCondLst>
                                  <p:childTnLst>
                                    <p:set>
                                      <p:cBhvr>
                                        <p:cTn id="185" dur="1" fill="hold">
                                          <p:stCondLst>
                                            <p:cond delay="0"/>
                                          </p:stCondLst>
                                        </p:cTn>
                                        <p:tgtEl>
                                          <p:spTgt spid="310"/>
                                        </p:tgtEl>
                                        <p:attrNameLst>
                                          <p:attrName>style.visibility</p:attrName>
                                        </p:attrNameLst>
                                      </p:cBhvr>
                                      <p:to>
                                        <p:strVal val="visible"/>
                                      </p:to>
                                    </p:set>
                                    <p:animEffect transition="in" filter="fade">
                                      <p:cBhvr>
                                        <p:cTn id="186" dur="500"/>
                                        <p:tgtEl>
                                          <p:spTgt spid="3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133" grpId="0"/>
      <p:bldP spid="134" grpId="0"/>
      <p:bldP spid="135" grpId="0"/>
      <p:bldP spid="136" grpId="0"/>
      <p:bldP spid="137"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 name="object 41"/>
          <p:cNvSpPr txBox="1"/>
          <p:nvPr/>
        </p:nvSpPr>
        <p:spPr>
          <a:xfrm>
            <a:off x="4017149" y="91614"/>
            <a:ext cx="1564140" cy="162993"/>
          </a:xfrm>
          <a:prstGeom prst="rect">
            <a:avLst/>
          </a:prstGeom>
        </p:spPr>
        <p:txBody>
          <a:bodyPr vert="horz" wrap="square" lIns="0" tIns="0" rIns="0" bIns="0" rtlCol="0">
            <a:spAutoFit/>
          </a:bodyPr>
          <a:lstStyle/>
          <a:p>
            <a:pPr algn="ctr" defTabSz="403616" fontAlgn="auto">
              <a:spcBef>
                <a:spcPts val="0"/>
              </a:spcBef>
              <a:spcAft>
                <a:spcPts val="0"/>
              </a:spcAft>
            </a:pPr>
            <a:r>
              <a:rPr sz="1059" b="1" spc="-2" dirty="0">
                <a:solidFill>
                  <a:prstClr val="black"/>
                </a:solidFill>
                <a:latin typeface="Arial"/>
                <a:cs typeface="Arial"/>
              </a:rPr>
              <a:t>Benefits Driven</a:t>
            </a:r>
            <a:r>
              <a:rPr sz="1059" b="1" spc="-38" dirty="0">
                <a:solidFill>
                  <a:prstClr val="black"/>
                </a:solidFill>
                <a:latin typeface="Arial"/>
                <a:cs typeface="Arial"/>
              </a:rPr>
              <a:t> </a:t>
            </a:r>
            <a:r>
              <a:rPr sz="1059" b="1" spc="-2" dirty="0">
                <a:solidFill>
                  <a:prstClr val="black"/>
                </a:solidFill>
                <a:latin typeface="Arial"/>
                <a:cs typeface="Arial"/>
              </a:rPr>
              <a:t>Network</a:t>
            </a:r>
            <a:endParaRPr sz="1059" dirty="0">
              <a:solidFill>
                <a:prstClr val="black"/>
              </a:solidFill>
              <a:latin typeface="Arial"/>
              <a:cs typeface="Arial"/>
            </a:endParaRPr>
          </a:p>
        </p:txBody>
      </p:sp>
      <p:sp>
        <p:nvSpPr>
          <p:cNvPr id="132" name="object 132"/>
          <p:cNvSpPr txBox="1"/>
          <p:nvPr/>
        </p:nvSpPr>
        <p:spPr>
          <a:xfrm>
            <a:off x="190780" y="611623"/>
            <a:ext cx="158505" cy="455705"/>
          </a:xfrm>
          <a:prstGeom prst="rect">
            <a:avLst/>
          </a:prstGeom>
        </p:spPr>
        <p:txBody>
          <a:bodyPr vert="vert270" wrap="square" lIns="0" tIns="0" rIns="0" bIns="0" rtlCol="0">
            <a:spAutoFit/>
          </a:bodyPr>
          <a:lstStyle/>
          <a:p>
            <a:pPr marL="16537" indent="-11212" defTabSz="403616" fontAlgn="auto">
              <a:lnSpc>
                <a:spcPts val="578"/>
              </a:lnSpc>
              <a:spcBef>
                <a:spcPts val="0"/>
              </a:spcBef>
              <a:spcAft>
                <a:spcPts val="0"/>
              </a:spcAft>
            </a:pPr>
            <a:r>
              <a:rPr sz="530" spc="-4" dirty="0">
                <a:solidFill>
                  <a:srgbClr val="FF0000"/>
                </a:solidFill>
                <a:latin typeface="Arial"/>
                <a:cs typeface="Arial"/>
              </a:rPr>
              <a:t>W</a:t>
            </a:r>
            <a:r>
              <a:rPr sz="530" spc="2" dirty="0">
                <a:solidFill>
                  <a:srgbClr val="FF0000"/>
                </a:solidFill>
                <a:latin typeface="Arial"/>
                <a:cs typeface="Arial"/>
              </a:rPr>
              <a:t>ha</a:t>
            </a:r>
            <a:r>
              <a:rPr sz="530" dirty="0">
                <a:solidFill>
                  <a:srgbClr val="FF0000"/>
                </a:solidFill>
                <a:latin typeface="Arial"/>
                <a:cs typeface="Arial"/>
              </a:rPr>
              <a:t>t </a:t>
            </a:r>
            <a:r>
              <a:rPr sz="530" spc="-2" dirty="0">
                <a:solidFill>
                  <a:srgbClr val="FF0000"/>
                </a:solidFill>
                <a:latin typeface="Arial"/>
                <a:cs typeface="Arial"/>
              </a:rPr>
              <a:t>i</a:t>
            </a:r>
            <a:r>
              <a:rPr sz="530" dirty="0">
                <a:solidFill>
                  <a:srgbClr val="FF0000"/>
                </a:solidFill>
                <a:latin typeface="Arial"/>
                <a:cs typeface="Arial"/>
              </a:rPr>
              <a:t>s </a:t>
            </a:r>
            <a:r>
              <a:rPr sz="530" spc="-15" dirty="0">
                <a:solidFill>
                  <a:srgbClr val="FF0000"/>
                </a:solidFill>
                <a:latin typeface="Arial"/>
                <a:cs typeface="Arial"/>
              </a:rPr>
              <a:t>f</a:t>
            </a:r>
            <a:r>
              <a:rPr sz="530" spc="2" dirty="0">
                <a:solidFill>
                  <a:srgbClr val="FF0000"/>
                </a:solidFill>
                <a:latin typeface="Arial"/>
                <a:cs typeface="Arial"/>
              </a:rPr>
              <a:t>o</a:t>
            </a:r>
            <a:r>
              <a:rPr sz="530" spc="4" dirty="0">
                <a:solidFill>
                  <a:srgbClr val="FF0000"/>
                </a:solidFill>
                <a:latin typeface="Arial"/>
                <a:cs typeface="Arial"/>
              </a:rPr>
              <a:t>r</a:t>
            </a:r>
            <a:r>
              <a:rPr sz="530" dirty="0">
                <a:solidFill>
                  <a:srgbClr val="FF0000"/>
                </a:solidFill>
                <a:latin typeface="Arial"/>
                <a:cs typeface="Arial"/>
              </a:rPr>
              <a:t>c</a:t>
            </a:r>
            <a:r>
              <a:rPr sz="530" spc="-2" dirty="0">
                <a:solidFill>
                  <a:srgbClr val="FF0000"/>
                </a:solidFill>
                <a:latin typeface="Arial"/>
                <a:cs typeface="Arial"/>
              </a:rPr>
              <a:t>i</a:t>
            </a:r>
            <a:r>
              <a:rPr sz="530" spc="2" dirty="0">
                <a:solidFill>
                  <a:srgbClr val="FF0000"/>
                </a:solidFill>
                <a:latin typeface="Arial"/>
                <a:cs typeface="Arial"/>
              </a:rPr>
              <a:t>n</a:t>
            </a:r>
            <a:r>
              <a:rPr sz="530" dirty="0">
                <a:solidFill>
                  <a:srgbClr val="FF0000"/>
                </a:solidFill>
                <a:latin typeface="Arial"/>
                <a:cs typeface="Arial"/>
              </a:rPr>
              <a:t>g</a:t>
            </a:r>
            <a:endParaRPr sz="530">
              <a:solidFill>
                <a:prstClr val="black"/>
              </a:solidFill>
              <a:latin typeface="Arial"/>
              <a:cs typeface="Arial"/>
            </a:endParaRPr>
          </a:p>
          <a:p>
            <a:pPr marL="16537" defTabSz="403616" fontAlgn="auto">
              <a:spcBef>
                <a:spcPts val="0"/>
              </a:spcBef>
              <a:spcAft>
                <a:spcPts val="0"/>
              </a:spcAft>
            </a:pPr>
            <a:r>
              <a:rPr sz="530" dirty="0">
                <a:solidFill>
                  <a:srgbClr val="FF0000"/>
                </a:solidFill>
                <a:latin typeface="Arial"/>
                <a:cs typeface="Arial"/>
              </a:rPr>
              <a:t>us to</a:t>
            </a:r>
            <a:r>
              <a:rPr sz="530" spc="-15" dirty="0">
                <a:solidFill>
                  <a:srgbClr val="FF0000"/>
                </a:solidFill>
                <a:latin typeface="Arial"/>
                <a:cs typeface="Arial"/>
              </a:rPr>
              <a:t> </a:t>
            </a:r>
            <a:r>
              <a:rPr sz="530" dirty="0">
                <a:solidFill>
                  <a:srgbClr val="FF0000"/>
                </a:solidFill>
                <a:latin typeface="Arial"/>
                <a:cs typeface="Arial"/>
              </a:rPr>
              <a:t>c</a:t>
            </a:r>
            <a:r>
              <a:rPr sz="530" spc="2" dirty="0">
                <a:solidFill>
                  <a:srgbClr val="FF0000"/>
                </a:solidFill>
                <a:latin typeface="Arial"/>
                <a:cs typeface="Arial"/>
              </a:rPr>
              <a:t>h</a:t>
            </a:r>
            <a:r>
              <a:rPr sz="530" dirty="0">
                <a:solidFill>
                  <a:srgbClr val="FF0000"/>
                </a:solidFill>
                <a:latin typeface="Arial"/>
                <a:cs typeface="Arial"/>
              </a:rPr>
              <a:t>an</a:t>
            </a:r>
            <a:r>
              <a:rPr sz="530" spc="-15" dirty="0">
                <a:solidFill>
                  <a:srgbClr val="FF0000"/>
                </a:solidFill>
                <a:latin typeface="Arial"/>
                <a:cs typeface="Arial"/>
              </a:rPr>
              <a:t>g</a:t>
            </a:r>
            <a:r>
              <a:rPr sz="530" spc="11" dirty="0">
                <a:solidFill>
                  <a:srgbClr val="FF0000"/>
                </a:solidFill>
                <a:latin typeface="Arial"/>
                <a:cs typeface="Arial"/>
              </a:rPr>
              <a:t>e</a:t>
            </a:r>
            <a:r>
              <a:rPr sz="530" dirty="0">
                <a:solidFill>
                  <a:srgbClr val="FF0000"/>
                </a:solidFill>
                <a:latin typeface="Arial"/>
                <a:cs typeface="Arial"/>
              </a:rPr>
              <a:t>?</a:t>
            </a:r>
            <a:endParaRPr sz="530">
              <a:solidFill>
                <a:prstClr val="black"/>
              </a:solidFill>
              <a:latin typeface="Arial"/>
              <a:cs typeface="Arial"/>
            </a:endParaRPr>
          </a:p>
        </p:txBody>
      </p:sp>
      <p:sp>
        <p:nvSpPr>
          <p:cNvPr id="133" name="object 133"/>
          <p:cNvSpPr txBox="1"/>
          <p:nvPr/>
        </p:nvSpPr>
        <p:spPr>
          <a:xfrm>
            <a:off x="225511" y="1693231"/>
            <a:ext cx="158505" cy="394889"/>
          </a:xfrm>
          <a:prstGeom prst="rect">
            <a:avLst/>
          </a:prstGeom>
        </p:spPr>
        <p:txBody>
          <a:bodyPr vert="vert270" wrap="square" lIns="0" tIns="0" rIns="0" bIns="0" rtlCol="0">
            <a:spAutoFit/>
          </a:bodyPr>
          <a:lstStyle/>
          <a:p>
            <a:pPr algn="ctr" defTabSz="403616" fontAlgn="auto">
              <a:lnSpc>
                <a:spcPts val="578"/>
              </a:lnSpc>
              <a:spcBef>
                <a:spcPts val="0"/>
              </a:spcBef>
              <a:spcAft>
                <a:spcPts val="0"/>
              </a:spcAft>
            </a:pPr>
            <a:r>
              <a:rPr sz="530" spc="-4" dirty="0">
                <a:solidFill>
                  <a:srgbClr val="FF0000"/>
                </a:solidFill>
                <a:latin typeface="Arial"/>
                <a:cs typeface="Arial"/>
              </a:rPr>
              <a:t>W</a:t>
            </a:r>
            <a:r>
              <a:rPr sz="530" spc="2" dirty="0">
                <a:solidFill>
                  <a:srgbClr val="FF0000"/>
                </a:solidFill>
                <a:latin typeface="Arial"/>
                <a:cs typeface="Arial"/>
              </a:rPr>
              <a:t>ha</a:t>
            </a:r>
            <a:r>
              <a:rPr sz="530" dirty="0">
                <a:solidFill>
                  <a:srgbClr val="FF0000"/>
                </a:solidFill>
                <a:latin typeface="Arial"/>
                <a:cs typeface="Arial"/>
              </a:rPr>
              <a:t>t </a:t>
            </a:r>
            <a:r>
              <a:rPr sz="530" spc="-13" dirty="0">
                <a:solidFill>
                  <a:srgbClr val="FF0000"/>
                </a:solidFill>
                <a:latin typeface="Arial"/>
                <a:cs typeface="Arial"/>
              </a:rPr>
              <a:t>a</a:t>
            </a:r>
            <a:r>
              <a:rPr sz="530" spc="4" dirty="0">
                <a:solidFill>
                  <a:srgbClr val="FF0000"/>
                </a:solidFill>
                <a:latin typeface="Arial"/>
                <a:cs typeface="Arial"/>
              </a:rPr>
              <a:t>r</a:t>
            </a:r>
            <a:r>
              <a:rPr sz="530" dirty="0">
                <a:solidFill>
                  <a:srgbClr val="FF0000"/>
                </a:solidFill>
                <a:latin typeface="Arial"/>
                <a:cs typeface="Arial"/>
              </a:rPr>
              <a:t>e</a:t>
            </a:r>
            <a:r>
              <a:rPr sz="530" spc="2" dirty="0">
                <a:solidFill>
                  <a:srgbClr val="FF0000"/>
                </a:solidFill>
                <a:latin typeface="Arial"/>
                <a:cs typeface="Arial"/>
              </a:rPr>
              <a:t> </a:t>
            </a:r>
            <a:r>
              <a:rPr sz="530" dirty="0">
                <a:solidFill>
                  <a:srgbClr val="FF0000"/>
                </a:solidFill>
                <a:latin typeface="Arial"/>
                <a:cs typeface="Arial"/>
              </a:rPr>
              <a:t>t</a:t>
            </a:r>
            <a:r>
              <a:rPr sz="530" spc="-13" dirty="0">
                <a:solidFill>
                  <a:srgbClr val="FF0000"/>
                </a:solidFill>
                <a:latin typeface="Arial"/>
                <a:cs typeface="Arial"/>
              </a:rPr>
              <a:t>h</a:t>
            </a:r>
            <a:r>
              <a:rPr sz="530" dirty="0">
                <a:solidFill>
                  <a:srgbClr val="FF0000"/>
                </a:solidFill>
                <a:latin typeface="Arial"/>
                <a:cs typeface="Arial"/>
              </a:rPr>
              <a:t>e</a:t>
            </a:r>
            <a:endParaRPr sz="530" dirty="0">
              <a:solidFill>
                <a:prstClr val="black"/>
              </a:solidFill>
              <a:latin typeface="Arial"/>
              <a:cs typeface="Arial"/>
            </a:endParaRPr>
          </a:p>
          <a:p>
            <a:pPr marL="1401" algn="ctr" defTabSz="403616" fontAlgn="auto">
              <a:spcBef>
                <a:spcPts val="0"/>
              </a:spcBef>
              <a:spcAft>
                <a:spcPts val="0"/>
              </a:spcAft>
            </a:pPr>
            <a:r>
              <a:rPr sz="530" dirty="0">
                <a:solidFill>
                  <a:srgbClr val="FF0000"/>
                </a:solidFill>
                <a:latin typeface="Arial"/>
                <a:cs typeface="Arial"/>
              </a:rPr>
              <a:t>go</a:t>
            </a:r>
            <a:r>
              <a:rPr sz="530" spc="-15" dirty="0">
                <a:solidFill>
                  <a:srgbClr val="FF0000"/>
                </a:solidFill>
                <a:latin typeface="Arial"/>
                <a:cs typeface="Arial"/>
              </a:rPr>
              <a:t>a</a:t>
            </a:r>
            <a:r>
              <a:rPr sz="530" spc="13" dirty="0">
                <a:solidFill>
                  <a:srgbClr val="FF0000"/>
                </a:solidFill>
                <a:latin typeface="Arial"/>
                <a:cs typeface="Arial"/>
              </a:rPr>
              <a:t>l</a:t>
            </a:r>
            <a:r>
              <a:rPr sz="530" spc="-9" dirty="0">
                <a:solidFill>
                  <a:srgbClr val="FF0000"/>
                </a:solidFill>
                <a:latin typeface="Arial"/>
                <a:cs typeface="Arial"/>
              </a:rPr>
              <a:t>s</a:t>
            </a:r>
            <a:r>
              <a:rPr sz="530" dirty="0">
                <a:solidFill>
                  <a:srgbClr val="FF0000"/>
                </a:solidFill>
                <a:latin typeface="Arial"/>
                <a:cs typeface="Arial"/>
              </a:rPr>
              <a:t>?</a:t>
            </a:r>
            <a:endParaRPr sz="530" dirty="0">
              <a:solidFill>
                <a:prstClr val="black"/>
              </a:solidFill>
              <a:latin typeface="Arial"/>
              <a:cs typeface="Arial"/>
            </a:endParaRPr>
          </a:p>
        </p:txBody>
      </p:sp>
      <p:sp>
        <p:nvSpPr>
          <p:cNvPr id="134" name="object 134"/>
          <p:cNvSpPr txBox="1"/>
          <p:nvPr/>
        </p:nvSpPr>
        <p:spPr>
          <a:xfrm>
            <a:off x="176215" y="2744321"/>
            <a:ext cx="403187" cy="619378"/>
          </a:xfrm>
          <a:prstGeom prst="rect">
            <a:avLst/>
          </a:prstGeom>
        </p:spPr>
        <p:txBody>
          <a:bodyPr vert="vert270" wrap="square" lIns="0" tIns="0" rIns="0" bIns="0" rtlCol="0">
            <a:spAutoFit/>
          </a:bodyPr>
          <a:lstStyle/>
          <a:p>
            <a:pPr algn="ctr" defTabSz="403616" fontAlgn="auto">
              <a:lnSpc>
                <a:spcPts val="578"/>
              </a:lnSpc>
              <a:spcBef>
                <a:spcPts val="0"/>
              </a:spcBef>
              <a:spcAft>
                <a:spcPts val="0"/>
              </a:spcAft>
            </a:pPr>
            <a:r>
              <a:rPr sz="530" spc="-4" dirty="0">
                <a:solidFill>
                  <a:srgbClr val="FF0000"/>
                </a:solidFill>
                <a:latin typeface="Arial"/>
                <a:cs typeface="Arial"/>
              </a:rPr>
              <a:t>W</a:t>
            </a:r>
            <a:r>
              <a:rPr sz="530" spc="2" dirty="0">
                <a:solidFill>
                  <a:srgbClr val="FF0000"/>
                </a:solidFill>
                <a:latin typeface="Arial"/>
                <a:cs typeface="Arial"/>
              </a:rPr>
              <a:t>ha</a:t>
            </a:r>
            <a:r>
              <a:rPr sz="530" dirty="0">
                <a:solidFill>
                  <a:srgbClr val="FF0000"/>
                </a:solidFill>
                <a:latin typeface="Arial"/>
                <a:cs typeface="Arial"/>
              </a:rPr>
              <a:t>t </a:t>
            </a:r>
            <a:r>
              <a:rPr sz="530" spc="-13" dirty="0">
                <a:solidFill>
                  <a:srgbClr val="FF0000"/>
                </a:solidFill>
                <a:latin typeface="Arial"/>
                <a:cs typeface="Arial"/>
              </a:rPr>
              <a:t>b</a:t>
            </a:r>
            <a:r>
              <a:rPr sz="530" spc="2" dirty="0">
                <a:solidFill>
                  <a:srgbClr val="FF0000"/>
                </a:solidFill>
                <a:latin typeface="Arial"/>
                <a:cs typeface="Arial"/>
              </a:rPr>
              <a:t>ene</a:t>
            </a:r>
            <a:r>
              <a:rPr sz="530" dirty="0">
                <a:solidFill>
                  <a:srgbClr val="FF0000"/>
                </a:solidFill>
                <a:latin typeface="Arial"/>
                <a:cs typeface="Arial"/>
              </a:rPr>
              <a:t>f</a:t>
            </a:r>
            <a:r>
              <a:rPr sz="530" spc="-2" dirty="0">
                <a:solidFill>
                  <a:srgbClr val="FF0000"/>
                </a:solidFill>
                <a:latin typeface="Arial"/>
                <a:cs typeface="Arial"/>
              </a:rPr>
              <a:t>i</a:t>
            </a:r>
            <a:r>
              <a:rPr sz="530" dirty="0">
                <a:solidFill>
                  <a:srgbClr val="FF0000"/>
                </a:solidFill>
                <a:latin typeface="Arial"/>
                <a:cs typeface="Arial"/>
              </a:rPr>
              <a:t>ts </a:t>
            </a:r>
            <a:r>
              <a:rPr sz="530" spc="-13" dirty="0">
                <a:solidFill>
                  <a:srgbClr val="FF0000"/>
                </a:solidFill>
                <a:latin typeface="Arial"/>
                <a:cs typeface="Arial"/>
              </a:rPr>
              <a:t>d</a:t>
            </a:r>
            <a:r>
              <a:rPr sz="530" dirty="0">
                <a:solidFill>
                  <a:srgbClr val="FF0000"/>
                </a:solidFill>
                <a:latin typeface="Arial"/>
                <a:cs typeface="Arial"/>
              </a:rPr>
              <a:t>o</a:t>
            </a:r>
            <a:r>
              <a:rPr sz="530" spc="2" dirty="0">
                <a:solidFill>
                  <a:srgbClr val="FF0000"/>
                </a:solidFill>
                <a:latin typeface="Arial"/>
                <a:cs typeface="Arial"/>
              </a:rPr>
              <a:t> </a:t>
            </a:r>
            <a:r>
              <a:rPr sz="530" spc="-2" dirty="0">
                <a:solidFill>
                  <a:srgbClr val="FF0000"/>
                </a:solidFill>
                <a:latin typeface="Arial"/>
                <a:cs typeface="Arial"/>
              </a:rPr>
              <a:t>w</a:t>
            </a:r>
            <a:r>
              <a:rPr sz="530" dirty="0">
                <a:solidFill>
                  <a:srgbClr val="FF0000"/>
                </a:solidFill>
                <a:latin typeface="Arial"/>
                <a:cs typeface="Arial"/>
              </a:rPr>
              <a:t>e</a:t>
            </a:r>
            <a:endParaRPr sz="530" dirty="0">
              <a:solidFill>
                <a:prstClr val="black"/>
              </a:solidFill>
              <a:latin typeface="Arial"/>
              <a:cs typeface="Arial"/>
            </a:endParaRPr>
          </a:p>
          <a:p>
            <a:pPr marL="57740" marR="53255" algn="ctr" defTabSz="403616" fontAlgn="auto">
              <a:spcBef>
                <a:spcPts val="0"/>
              </a:spcBef>
              <a:spcAft>
                <a:spcPts val="0"/>
              </a:spcAft>
            </a:pPr>
            <a:r>
              <a:rPr sz="530" dirty="0">
                <a:solidFill>
                  <a:srgbClr val="FF0000"/>
                </a:solidFill>
                <a:latin typeface="Arial"/>
                <a:cs typeface="Arial"/>
              </a:rPr>
              <a:t>s</a:t>
            </a:r>
            <a:r>
              <a:rPr sz="530" spc="2" dirty="0">
                <a:solidFill>
                  <a:srgbClr val="FF0000"/>
                </a:solidFill>
                <a:latin typeface="Arial"/>
                <a:cs typeface="Arial"/>
              </a:rPr>
              <a:t>ee</a:t>
            </a:r>
            <a:r>
              <a:rPr sz="530" dirty="0">
                <a:solidFill>
                  <a:srgbClr val="FF0000"/>
                </a:solidFill>
                <a:latin typeface="Arial"/>
                <a:cs typeface="Arial"/>
              </a:rPr>
              <a:t>k</a:t>
            </a:r>
            <a:r>
              <a:rPr sz="530" spc="-15" dirty="0">
                <a:solidFill>
                  <a:srgbClr val="FF0000"/>
                </a:solidFill>
                <a:latin typeface="Arial"/>
                <a:cs typeface="Arial"/>
              </a:rPr>
              <a:t> </a:t>
            </a:r>
            <a:r>
              <a:rPr sz="530" dirty="0">
                <a:solidFill>
                  <a:srgbClr val="FF0000"/>
                </a:solidFill>
                <a:latin typeface="Arial"/>
                <a:cs typeface="Arial"/>
              </a:rPr>
              <a:t>to</a:t>
            </a:r>
            <a:r>
              <a:rPr sz="530" spc="2" dirty="0">
                <a:solidFill>
                  <a:srgbClr val="FF0000"/>
                </a:solidFill>
                <a:latin typeface="Arial"/>
                <a:cs typeface="Arial"/>
              </a:rPr>
              <a:t> a</a:t>
            </a:r>
            <a:r>
              <a:rPr sz="530" dirty="0">
                <a:solidFill>
                  <a:srgbClr val="FF0000"/>
                </a:solidFill>
                <a:latin typeface="Arial"/>
                <a:cs typeface="Arial"/>
              </a:rPr>
              <a:t>c</a:t>
            </a:r>
            <a:r>
              <a:rPr sz="530" spc="2" dirty="0">
                <a:solidFill>
                  <a:srgbClr val="FF0000"/>
                </a:solidFill>
                <a:latin typeface="Arial"/>
                <a:cs typeface="Arial"/>
              </a:rPr>
              <a:t>h</a:t>
            </a:r>
            <a:r>
              <a:rPr sz="530" spc="-2" dirty="0">
                <a:solidFill>
                  <a:srgbClr val="FF0000"/>
                </a:solidFill>
                <a:latin typeface="Arial"/>
                <a:cs typeface="Arial"/>
              </a:rPr>
              <a:t>i</a:t>
            </a:r>
            <a:r>
              <a:rPr sz="530" spc="2" dirty="0">
                <a:solidFill>
                  <a:srgbClr val="FF0000"/>
                </a:solidFill>
                <a:latin typeface="Arial"/>
                <a:cs typeface="Arial"/>
              </a:rPr>
              <a:t>e</a:t>
            </a:r>
            <a:r>
              <a:rPr sz="530" dirty="0">
                <a:solidFill>
                  <a:srgbClr val="FF0000"/>
                </a:solidFill>
                <a:latin typeface="Arial"/>
                <a:cs typeface="Arial"/>
              </a:rPr>
              <a:t>v</a:t>
            </a:r>
            <a:r>
              <a:rPr sz="530" spc="-4" dirty="0">
                <a:solidFill>
                  <a:srgbClr val="FF0000"/>
                </a:solidFill>
                <a:latin typeface="Arial"/>
                <a:cs typeface="Arial"/>
              </a:rPr>
              <a:t>e</a:t>
            </a:r>
            <a:r>
              <a:rPr sz="530" dirty="0">
                <a:solidFill>
                  <a:srgbClr val="FF0000"/>
                </a:solidFill>
                <a:latin typeface="Arial"/>
                <a:cs typeface="Arial"/>
              </a:rPr>
              <a:t>? How w</a:t>
            </a:r>
            <a:r>
              <a:rPr sz="530" spc="-2" dirty="0">
                <a:solidFill>
                  <a:srgbClr val="FF0000"/>
                </a:solidFill>
                <a:latin typeface="Arial"/>
                <a:cs typeface="Arial"/>
              </a:rPr>
              <a:t>il</a:t>
            </a:r>
            <a:r>
              <a:rPr sz="530" dirty="0">
                <a:solidFill>
                  <a:srgbClr val="FF0000"/>
                </a:solidFill>
                <a:latin typeface="Arial"/>
                <a:cs typeface="Arial"/>
              </a:rPr>
              <a:t>l</a:t>
            </a:r>
            <a:r>
              <a:rPr sz="530" spc="-2" dirty="0">
                <a:solidFill>
                  <a:srgbClr val="FF0000"/>
                </a:solidFill>
                <a:latin typeface="Arial"/>
                <a:cs typeface="Arial"/>
              </a:rPr>
              <a:t> </a:t>
            </a:r>
            <a:r>
              <a:rPr sz="530" dirty="0">
                <a:solidFill>
                  <a:srgbClr val="FF0000"/>
                </a:solidFill>
                <a:latin typeface="Arial"/>
                <a:cs typeface="Arial"/>
              </a:rPr>
              <a:t>these </a:t>
            </a:r>
            <a:r>
              <a:rPr sz="530" spc="2" dirty="0">
                <a:solidFill>
                  <a:srgbClr val="FF0000"/>
                </a:solidFill>
                <a:latin typeface="Arial"/>
                <a:cs typeface="Arial"/>
              </a:rPr>
              <a:t>b</a:t>
            </a:r>
            <a:r>
              <a:rPr sz="530" dirty="0">
                <a:solidFill>
                  <a:srgbClr val="FF0000"/>
                </a:solidFill>
                <a:latin typeface="Arial"/>
                <a:cs typeface="Arial"/>
              </a:rPr>
              <a:t>e</a:t>
            </a:r>
            <a:r>
              <a:rPr sz="530" spc="-13" dirty="0">
                <a:solidFill>
                  <a:srgbClr val="FF0000"/>
                </a:solidFill>
                <a:latin typeface="Arial"/>
                <a:cs typeface="Arial"/>
              </a:rPr>
              <a:t> </a:t>
            </a:r>
            <a:r>
              <a:rPr sz="530" spc="4" dirty="0">
                <a:solidFill>
                  <a:srgbClr val="FF0000"/>
                </a:solidFill>
                <a:latin typeface="Arial"/>
                <a:cs typeface="Arial"/>
              </a:rPr>
              <a:t>m</a:t>
            </a:r>
            <a:r>
              <a:rPr sz="530" spc="2" dirty="0">
                <a:solidFill>
                  <a:srgbClr val="FF0000"/>
                </a:solidFill>
                <a:latin typeface="Arial"/>
                <a:cs typeface="Arial"/>
              </a:rPr>
              <a:t>ea</a:t>
            </a:r>
            <a:r>
              <a:rPr sz="530" dirty="0">
                <a:solidFill>
                  <a:srgbClr val="FF0000"/>
                </a:solidFill>
                <a:latin typeface="Arial"/>
                <a:cs typeface="Arial"/>
              </a:rPr>
              <a:t>s</a:t>
            </a:r>
            <a:r>
              <a:rPr sz="530" spc="2" dirty="0">
                <a:solidFill>
                  <a:srgbClr val="FF0000"/>
                </a:solidFill>
                <a:latin typeface="Arial"/>
                <a:cs typeface="Arial"/>
              </a:rPr>
              <a:t>u</a:t>
            </a:r>
            <a:r>
              <a:rPr sz="530" spc="-13" dirty="0">
                <a:solidFill>
                  <a:srgbClr val="FF0000"/>
                </a:solidFill>
                <a:latin typeface="Arial"/>
                <a:cs typeface="Arial"/>
              </a:rPr>
              <a:t>r</a:t>
            </a:r>
            <a:r>
              <a:rPr sz="530" spc="2" dirty="0">
                <a:solidFill>
                  <a:srgbClr val="FF0000"/>
                </a:solidFill>
                <a:latin typeface="Arial"/>
                <a:cs typeface="Arial"/>
              </a:rPr>
              <a:t>ed</a:t>
            </a:r>
            <a:r>
              <a:rPr sz="530" dirty="0">
                <a:solidFill>
                  <a:srgbClr val="FF0000"/>
                </a:solidFill>
                <a:latin typeface="Arial"/>
                <a:cs typeface="Arial"/>
              </a:rPr>
              <a:t>?</a:t>
            </a:r>
            <a:endParaRPr sz="530" dirty="0">
              <a:solidFill>
                <a:prstClr val="black"/>
              </a:solidFill>
              <a:latin typeface="Arial"/>
              <a:cs typeface="Arial"/>
            </a:endParaRPr>
          </a:p>
        </p:txBody>
      </p:sp>
      <p:sp>
        <p:nvSpPr>
          <p:cNvPr id="135" name="object 135"/>
          <p:cNvSpPr txBox="1"/>
          <p:nvPr/>
        </p:nvSpPr>
        <p:spPr>
          <a:xfrm>
            <a:off x="216547" y="3864593"/>
            <a:ext cx="240066" cy="616856"/>
          </a:xfrm>
          <a:prstGeom prst="rect">
            <a:avLst/>
          </a:prstGeom>
        </p:spPr>
        <p:txBody>
          <a:bodyPr vert="vert270" wrap="square" lIns="0" tIns="0" rIns="0" bIns="0" rtlCol="0">
            <a:spAutoFit/>
          </a:bodyPr>
          <a:lstStyle/>
          <a:p>
            <a:pPr algn="ctr" defTabSz="403616" fontAlgn="auto">
              <a:lnSpc>
                <a:spcPts val="578"/>
              </a:lnSpc>
              <a:spcBef>
                <a:spcPts val="0"/>
              </a:spcBef>
              <a:spcAft>
                <a:spcPts val="0"/>
              </a:spcAft>
            </a:pPr>
            <a:r>
              <a:rPr sz="530" spc="-2" dirty="0">
                <a:solidFill>
                  <a:srgbClr val="FF0000"/>
                </a:solidFill>
                <a:latin typeface="Arial"/>
                <a:cs typeface="Arial"/>
              </a:rPr>
              <a:t>W</a:t>
            </a:r>
            <a:r>
              <a:rPr sz="530" spc="2" dirty="0">
                <a:solidFill>
                  <a:srgbClr val="FF0000"/>
                </a:solidFill>
                <a:latin typeface="Arial"/>
                <a:cs typeface="Arial"/>
              </a:rPr>
              <a:t>h</a:t>
            </a:r>
            <a:r>
              <a:rPr sz="530" dirty="0">
                <a:solidFill>
                  <a:srgbClr val="FF0000"/>
                </a:solidFill>
                <a:latin typeface="Arial"/>
                <a:cs typeface="Arial"/>
              </a:rPr>
              <a:t>o</a:t>
            </a:r>
            <a:r>
              <a:rPr sz="530" spc="2" dirty="0">
                <a:solidFill>
                  <a:srgbClr val="FF0000"/>
                </a:solidFill>
                <a:latin typeface="Arial"/>
                <a:cs typeface="Arial"/>
              </a:rPr>
              <a:t> </a:t>
            </a:r>
            <a:r>
              <a:rPr sz="530" spc="-2" dirty="0">
                <a:solidFill>
                  <a:srgbClr val="FF0000"/>
                </a:solidFill>
                <a:latin typeface="Arial"/>
                <a:cs typeface="Arial"/>
              </a:rPr>
              <a:t>i</a:t>
            </a:r>
            <a:r>
              <a:rPr sz="530" dirty="0">
                <a:solidFill>
                  <a:srgbClr val="FF0000"/>
                </a:solidFill>
                <a:latin typeface="Arial"/>
                <a:cs typeface="Arial"/>
              </a:rPr>
              <a:t>s </a:t>
            </a:r>
            <a:r>
              <a:rPr sz="530" spc="-2" dirty="0">
                <a:solidFill>
                  <a:srgbClr val="FF0000"/>
                </a:solidFill>
                <a:latin typeface="Arial"/>
                <a:cs typeface="Arial"/>
              </a:rPr>
              <a:t>i</a:t>
            </a:r>
            <a:r>
              <a:rPr sz="530" spc="-11" dirty="0">
                <a:solidFill>
                  <a:srgbClr val="FF0000"/>
                </a:solidFill>
                <a:latin typeface="Arial"/>
                <a:cs typeface="Arial"/>
              </a:rPr>
              <a:t>m</a:t>
            </a:r>
            <a:r>
              <a:rPr sz="530" spc="2" dirty="0">
                <a:solidFill>
                  <a:srgbClr val="FF0000"/>
                </a:solidFill>
                <a:latin typeface="Arial"/>
                <a:cs typeface="Arial"/>
              </a:rPr>
              <a:t>pa</a:t>
            </a:r>
            <a:r>
              <a:rPr sz="530" dirty="0">
                <a:solidFill>
                  <a:srgbClr val="FF0000"/>
                </a:solidFill>
                <a:latin typeface="Arial"/>
                <a:cs typeface="Arial"/>
              </a:rPr>
              <a:t>ct</a:t>
            </a:r>
            <a:r>
              <a:rPr sz="530" spc="2" dirty="0">
                <a:solidFill>
                  <a:srgbClr val="FF0000"/>
                </a:solidFill>
                <a:latin typeface="Arial"/>
                <a:cs typeface="Arial"/>
              </a:rPr>
              <a:t>e</a:t>
            </a:r>
            <a:r>
              <a:rPr sz="530" spc="-2" dirty="0">
                <a:solidFill>
                  <a:srgbClr val="FF0000"/>
                </a:solidFill>
                <a:latin typeface="Arial"/>
                <a:cs typeface="Arial"/>
              </a:rPr>
              <a:t>d</a:t>
            </a:r>
            <a:r>
              <a:rPr sz="530" dirty="0">
                <a:solidFill>
                  <a:srgbClr val="FF0000"/>
                </a:solidFill>
                <a:latin typeface="Arial"/>
                <a:cs typeface="Arial"/>
              </a:rPr>
              <a:t>?</a:t>
            </a:r>
            <a:endParaRPr sz="530" dirty="0">
              <a:solidFill>
                <a:prstClr val="black"/>
              </a:solidFill>
              <a:latin typeface="Arial"/>
              <a:cs typeface="Arial"/>
            </a:endParaRPr>
          </a:p>
          <a:p>
            <a:pPr algn="ctr" defTabSz="403616" fontAlgn="auto">
              <a:spcBef>
                <a:spcPts val="0"/>
              </a:spcBef>
              <a:spcAft>
                <a:spcPts val="0"/>
              </a:spcAft>
            </a:pPr>
            <a:r>
              <a:rPr sz="530" spc="-4" dirty="0">
                <a:solidFill>
                  <a:srgbClr val="FF0000"/>
                </a:solidFill>
                <a:latin typeface="Arial"/>
                <a:cs typeface="Arial"/>
              </a:rPr>
              <a:t>W</a:t>
            </a:r>
            <a:r>
              <a:rPr sz="530" dirty="0">
                <a:solidFill>
                  <a:srgbClr val="FF0000"/>
                </a:solidFill>
                <a:latin typeface="Arial"/>
                <a:cs typeface="Arial"/>
              </a:rPr>
              <a:t>ho</a:t>
            </a:r>
            <a:r>
              <a:rPr sz="530" spc="2" dirty="0">
                <a:solidFill>
                  <a:srgbClr val="FF0000"/>
                </a:solidFill>
                <a:latin typeface="Arial"/>
                <a:cs typeface="Arial"/>
              </a:rPr>
              <a:t> </a:t>
            </a:r>
            <a:r>
              <a:rPr sz="530" spc="-13" dirty="0">
                <a:solidFill>
                  <a:srgbClr val="FF0000"/>
                </a:solidFill>
                <a:latin typeface="Arial"/>
                <a:cs typeface="Arial"/>
              </a:rPr>
              <a:t>b</a:t>
            </a:r>
            <a:r>
              <a:rPr sz="530" dirty="0">
                <a:solidFill>
                  <a:srgbClr val="FF0000"/>
                </a:solidFill>
                <a:latin typeface="Arial"/>
                <a:cs typeface="Arial"/>
              </a:rPr>
              <a:t>enefits?</a:t>
            </a:r>
            <a:endParaRPr sz="530" dirty="0">
              <a:solidFill>
                <a:prstClr val="black"/>
              </a:solidFill>
              <a:latin typeface="Arial"/>
              <a:cs typeface="Arial"/>
            </a:endParaRPr>
          </a:p>
          <a:p>
            <a:pPr algn="ctr" defTabSz="403616" fontAlgn="auto">
              <a:spcBef>
                <a:spcPts val="0"/>
              </a:spcBef>
              <a:spcAft>
                <a:spcPts val="0"/>
              </a:spcAft>
            </a:pPr>
            <a:r>
              <a:rPr sz="530" spc="-4" dirty="0">
                <a:solidFill>
                  <a:srgbClr val="FF0000"/>
                </a:solidFill>
                <a:latin typeface="Arial"/>
                <a:cs typeface="Arial"/>
              </a:rPr>
              <a:t>W</a:t>
            </a:r>
            <a:r>
              <a:rPr sz="530" spc="2" dirty="0">
                <a:solidFill>
                  <a:srgbClr val="FF0000"/>
                </a:solidFill>
                <a:latin typeface="Arial"/>
                <a:cs typeface="Arial"/>
              </a:rPr>
              <a:t>h</a:t>
            </a:r>
            <a:r>
              <a:rPr sz="530" dirty="0">
                <a:solidFill>
                  <a:srgbClr val="FF0000"/>
                </a:solidFill>
                <a:latin typeface="Arial"/>
                <a:cs typeface="Arial"/>
              </a:rPr>
              <a:t>o</a:t>
            </a:r>
            <a:r>
              <a:rPr sz="530" spc="2" dirty="0">
                <a:solidFill>
                  <a:srgbClr val="FF0000"/>
                </a:solidFill>
                <a:latin typeface="Arial"/>
                <a:cs typeface="Arial"/>
              </a:rPr>
              <a:t> </a:t>
            </a:r>
            <a:r>
              <a:rPr sz="530" spc="-2" dirty="0">
                <a:solidFill>
                  <a:srgbClr val="FF0000"/>
                </a:solidFill>
                <a:latin typeface="Arial"/>
                <a:cs typeface="Arial"/>
              </a:rPr>
              <a:t>i</a:t>
            </a:r>
            <a:r>
              <a:rPr sz="530" dirty="0">
                <a:solidFill>
                  <a:srgbClr val="FF0000"/>
                </a:solidFill>
                <a:latin typeface="Arial"/>
                <a:cs typeface="Arial"/>
              </a:rPr>
              <a:t>s </a:t>
            </a:r>
            <a:r>
              <a:rPr sz="530" spc="-13" dirty="0">
                <a:solidFill>
                  <a:srgbClr val="FF0000"/>
                </a:solidFill>
                <a:latin typeface="Arial"/>
                <a:cs typeface="Arial"/>
              </a:rPr>
              <a:t>r</a:t>
            </a:r>
            <a:r>
              <a:rPr sz="530" spc="2" dirty="0">
                <a:solidFill>
                  <a:srgbClr val="FF0000"/>
                </a:solidFill>
                <a:latin typeface="Arial"/>
                <a:cs typeface="Arial"/>
              </a:rPr>
              <a:t>e</a:t>
            </a:r>
            <a:r>
              <a:rPr sz="530" dirty="0">
                <a:solidFill>
                  <a:srgbClr val="FF0000"/>
                </a:solidFill>
                <a:latin typeface="Arial"/>
                <a:cs typeface="Arial"/>
              </a:rPr>
              <a:t>s</a:t>
            </a:r>
            <a:r>
              <a:rPr sz="530" spc="2" dirty="0">
                <a:solidFill>
                  <a:srgbClr val="FF0000"/>
                </a:solidFill>
                <a:latin typeface="Arial"/>
                <a:cs typeface="Arial"/>
              </a:rPr>
              <a:t>pon</a:t>
            </a:r>
            <a:r>
              <a:rPr sz="530" dirty="0">
                <a:solidFill>
                  <a:srgbClr val="FF0000"/>
                </a:solidFill>
                <a:latin typeface="Arial"/>
                <a:cs typeface="Arial"/>
              </a:rPr>
              <a:t>s</a:t>
            </a:r>
            <a:r>
              <a:rPr sz="530" spc="-2" dirty="0">
                <a:solidFill>
                  <a:srgbClr val="FF0000"/>
                </a:solidFill>
                <a:latin typeface="Arial"/>
                <a:cs typeface="Arial"/>
              </a:rPr>
              <a:t>i</a:t>
            </a:r>
            <a:r>
              <a:rPr sz="530" spc="-13" dirty="0">
                <a:solidFill>
                  <a:srgbClr val="FF0000"/>
                </a:solidFill>
                <a:latin typeface="Arial"/>
                <a:cs typeface="Arial"/>
              </a:rPr>
              <a:t>b</a:t>
            </a:r>
            <a:r>
              <a:rPr sz="530" spc="13" dirty="0">
                <a:solidFill>
                  <a:srgbClr val="FF0000"/>
                </a:solidFill>
                <a:latin typeface="Arial"/>
                <a:cs typeface="Arial"/>
              </a:rPr>
              <a:t>l</a:t>
            </a:r>
            <a:r>
              <a:rPr sz="530" spc="-2" dirty="0">
                <a:solidFill>
                  <a:srgbClr val="FF0000"/>
                </a:solidFill>
                <a:latin typeface="Arial"/>
                <a:cs typeface="Arial"/>
              </a:rPr>
              <a:t>e</a:t>
            </a:r>
            <a:r>
              <a:rPr sz="530" dirty="0">
                <a:solidFill>
                  <a:srgbClr val="FF0000"/>
                </a:solidFill>
                <a:latin typeface="Arial"/>
                <a:cs typeface="Arial"/>
              </a:rPr>
              <a:t>?</a:t>
            </a:r>
            <a:endParaRPr sz="530" dirty="0">
              <a:solidFill>
                <a:prstClr val="black"/>
              </a:solidFill>
              <a:latin typeface="Arial"/>
              <a:cs typeface="Arial"/>
            </a:endParaRPr>
          </a:p>
        </p:txBody>
      </p:sp>
      <p:sp>
        <p:nvSpPr>
          <p:cNvPr id="136" name="object 136"/>
          <p:cNvSpPr txBox="1"/>
          <p:nvPr/>
        </p:nvSpPr>
        <p:spPr>
          <a:xfrm>
            <a:off x="206465" y="4985693"/>
            <a:ext cx="158505" cy="441692"/>
          </a:xfrm>
          <a:prstGeom prst="rect">
            <a:avLst/>
          </a:prstGeom>
        </p:spPr>
        <p:txBody>
          <a:bodyPr vert="vert270" wrap="square" lIns="0" tIns="0" rIns="0" bIns="0" rtlCol="0">
            <a:spAutoFit/>
          </a:bodyPr>
          <a:lstStyle/>
          <a:p>
            <a:pPr marL="20461" indent="-15136" defTabSz="403616" fontAlgn="auto">
              <a:lnSpc>
                <a:spcPts val="578"/>
              </a:lnSpc>
              <a:spcBef>
                <a:spcPts val="0"/>
              </a:spcBef>
              <a:spcAft>
                <a:spcPts val="0"/>
              </a:spcAft>
            </a:pPr>
            <a:r>
              <a:rPr sz="530" spc="-2" dirty="0">
                <a:solidFill>
                  <a:srgbClr val="FF0000"/>
                </a:solidFill>
                <a:latin typeface="Arial"/>
                <a:cs typeface="Arial"/>
              </a:rPr>
              <a:t>W</a:t>
            </a:r>
            <a:r>
              <a:rPr sz="530" spc="2" dirty="0">
                <a:solidFill>
                  <a:srgbClr val="FF0000"/>
                </a:solidFill>
                <a:latin typeface="Arial"/>
                <a:cs typeface="Arial"/>
              </a:rPr>
              <a:t>ha</a:t>
            </a:r>
            <a:r>
              <a:rPr sz="530" dirty="0">
                <a:solidFill>
                  <a:srgbClr val="FF0000"/>
                </a:solidFill>
                <a:latin typeface="Arial"/>
                <a:cs typeface="Arial"/>
              </a:rPr>
              <a:t>t c</a:t>
            </a:r>
            <a:r>
              <a:rPr sz="530" spc="-13" dirty="0">
                <a:solidFill>
                  <a:srgbClr val="FF0000"/>
                </a:solidFill>
                <a:latin typeface="Arial"/>
                <a:cs typeface="Arial"/>
              </a:rPr>
              <a:t>h</a:t>
            </a:r>
            <a:r>
              <a:rPr sz="530" spc="2" dirty="0">
                <a:solidFill>
                  <a:srgbClr val="FF0000"/>
                </a:solidFill>
                <a:latin typeface="Arial"/>
                <a:cs typeface="Arial"/>
              </a:rPr>
              <a:t>ange</a:t>
            </a:r>
            <a:r>
              <a:rPr sz="530" dirty="0">
                <a:solidFill>
                  <a:srgbClr val="FF0000"/>
                </a:solidFill>
                <a:latin typeface="Arial"/>
                <a:cs typeface="Arial"/>
              </a:rPr>
              <a:t>s</a:t>
            </a:r>
            <a:endParaRPr sz="530">
              <a:solidFill>
                <a:prstClr val="black"/>
              </a:solidFill>
              <a:latin typeface="Arial"/>
              <a:cs typeface="Arial"/>
            </a:endParaRPr>
          </a:p>
          <a:p>
            <a:pPr marL="20461" defTabSz="403616" fontAlgn="auto">
              <a:spcBef>
                <a:spcPts val="0"/>
              </a:spcBef>
              <a:spcAft>
                <a:spcPts val="0"/>
              </a:spcAft>
            </a:pPr>
            <a:r>
              <a:rPr sz="530" dirty="0">
                <a:solidFill>
                  <a:srgbClr val="FF0000"/>
                </a:solidFill>
                <a:latin typeface="Arial"/>
                <a:cs typeface="Arial"/>
              </a:rPr>
              <a:t>a</a:t>
            </a:r>
            <a:r>
              <a:rPr sz="530" spc="-13" dirty="0">
                <a:solidFill>
                  <a:srgbClr val="FF0000"/>
                </a:solidFill>
                <a:latin typeface="Arial"/>
                <a:cs typeface="Arial"/>
              </a:rPr>
              <a:t>r</a:t>
            </a:r>
            <a:r>
              <a:rPr sz="530" dirty="0">
                <a:solidFill>
                  <a:srgbClr val="FF0000"/>
                </a:solidFill>
                <a:latin typeface="Arial"/>
                <a:cs typeface="Arial"/>
              </a:rPr>
              <a:t>e</a:t>
            </a:r>
            <a:r>
              <a:rPr sz="530" spc="2" dirty="0">
                <a:solidFill>
                  <a:srgbClr val="FF0000"/>
                </a:solidFill>
                <a:latin typeface="Arial"/>
                <a:cs typeface="Arial"/>
              </a:rPr>
              <a:t> </a:t>
            </a:r>
            <a:r>
              <a:rPr sz="530" spc="4" dirty="0">
                <a:solidFill>
                  <a:srgbClr val="FF0000"/>
                </a:solidFill>
                <a:latin typeface="Arial"/>
                <a:cs typeface="Arial"/>
              </a:rPr>
              <a:t>r</a:t>
            </a:r>
            <a:r>
              <a:rPr sz="530" dirty="0">
                <a:solidFill>
                  <a:srgbClr val="FF0000"/>
                </a:solidFill>
                <a:latin typeface="Arial"/>
                <a:cs typeface="Arial"/>
              </a:rPr>
              <a:t>e</a:t>
            </a:r>
            <a:r>
              <a:rPr sz="530" spc="-15" dirty="0">
                <a:solidFill>
                  <a:srgbClr val="FF0000"/>
                </a:solidFill>
                <a:latin typeface="Arial"/>
                <a:cs typeface="Arial"/>
              </a:rPr>
              <a:t>q</a:t>
            </a:r>
            <a:r>
              <a:rPr sz="530" dirty="0">
                <a:solidFill>
                  <a:srgbClr val="FF0000"/>
                </a:solidFill>
                <a:latin typeface="Arial"/>
                <a:cs typeface="Arial"/>
              </a:rPr>
              <a:t>u</a:t>
            </a:r>
            <a:r>
              <a:rPr sz="530" spc="-2" dirty="0">
                <a:solidFill>
                  <a:srgbClr val="FF0000"/>
                </a:solidFill>
                <a:latin typeface="Arial"/>
                <a:cs typeface="Arial"/>
              </a:rPr>
              <a:t>i</a:t>
            </a:r>
            <a:r>
              <a:rPr sz="530" spc="4" dirty="0">
                <a:solidFill>
                  <a:srgbClr val="FF0000"/>
                </a:solidFill>
                <a:latin typeface="Arial"/>
                <a:cs typeface="Arial"/>
              </a:rPr>
              <a:t>r</a:t>
            </a:r>
            <a:r>
              <a:rPr sz="530" dirty="0">
                <a:solidFill>
                  <a:srgbClr val="FF0000"/>
                </a:solidFill>
                <a:latin typeface="Arial"/>
                <a:cs typeface="Arial"/>
              </a:rPr>
              <a:t>ed?</a:t>
            </a:r>
            <a:endParaRPr sz="530">
              <a:solidFill>
                <a:prstClr val="black"/>
              </a:solidFill>
              <a:latin typeface="Arial"/>
              <a:cs typeface="Arial"/>
            </a:endParaRPr>
          </a:p>
        </p:txBody>
      </p:sp>
      <p:sp>
        <p:nvSpPr>
          <p:cNvPr id="137" name="object 137"/>
          <p:cNvSpPr txBox="1"/>
          <p:nvPr/>
        </p:nvSpPr>
        <p:spPr>
          <a:xfrm>
            <a:off x="211086" y="5894008"/>
            <a:ext cx="240066" cy="672908"/>
          </a:xfrm>
          <a:prstGeom prst="rect">
            <a:avLst/>
          </a:prstGeom>
        </p:spPr>
        <p:txBody>
          <a:bodyPr vert="vert270" wrap="square" lIns="0" tIns="0" rIns="0" bIns="0" rtlCol="0">
            <a:spAutoFit/>
          </a:bodyPr>
          <a:lstStyle/>
          <a:p>
            <a:pPr marL="5606" defTabSz="403616" fontAlgn="auto">
              <a:lnSpc>
                <a:spcPts val="578"/>
              </a:lnSpc>
              <a:spcBef>
                <a:spcPts val="0"/>
              </a:spcBef>
              <a:spcAft>
                <a:spcPts val="0"/>
              </a:spcAft>
            </a:pPr>
            <a:r>
              <a:rPr sz="530" spc="-4" dirty="0">
                <a:solidFill>
                  <a:srgbClr val="FF0000"/>
                </a:solidFill>
                <a:latin typeface="Arial"/>
                <a:cs typeface="Arial"/>
              </a:rPr>
              <a:t>W</a:t>
            </a:r>
            <a:r>
              <a:rPr sz="530" spc="2" dirty="0">
                <a:solidFill>
                  <a:srgbClr val="FF0000"/>
                </a:solidFill>
                <a:latin typeface="Arial"/>
                <a:cs typeface="Arial"/>
              </a:rPr>
              <a:t>ha</a:t>
            </a:r>
            <a:r>
              <a:rPr sz="530" dirty="0">
                <a:solidFill>
                  <a:srgbClr val="FF0000"/>
                </a:solidFill>
                <a:latin typeface="Arial"/>
                <a:cs typeface="Arial"/>
              </a:rPr>
              <a:t>t s</a:t>
            </a:r>
            <a:r>
              <a:rPr sz="530" spc="-13" dirty="0">
                <a:solidFill>
                  <a:srgbClr val="FF0000"/>
                </a:solidFill>
                <a:latin typeface="Arial"/>
                <a:cs typeface="Arial"/>
              </a:rPr>
              <a:t>o</a:t>
            </a:r>
            <a:r>
              <a:rPr sz="530" spc="-2" dirty="0">
                <a:solidFill>
                  <a:srgbClr val="FF0000"/>
                </a:solidFill>
                <a:latin typeface="Arial"/>
                <a:cs typeface="Arial"/>
              </a:rPr>
              <a:t>l</a:t>
            </a:r>
            <a:r>
              <a:rPr sz="530" spc="2" dirty="0">
                <a:solidFill>
                  <a:srgbClr val="FF0000"/>
                </a:solidFill>
                <a:latin typeface="Arial"/>
                <a:cs typeface="Arial"/>
              </a:rPr>
              <a:t>u</a:t>
            </a:r>
            <a:r>
              <a:rPr sz="530" dirty="0">
                <a:solidFill>
                  <a:srgbClr val="FF0000"/>
                </a:solidFill>
                <a:latin typeface="Arial"/>
                <a:cs typeface="Arial"/>
              </a:rPr>
              <a:t>t</a:t>
            </a:r>
            <a:r>
              <a:rPr sz="530" spc="-2" dirty="0">
                <a:solidFill>
                  <a:srgbClr val="FF0000"/>
                </a:solidFill>
                <a:latin typeface="Arial"/>
                <a:cs typeface="Arial"/>
              </a:rPr>
              <a:t>i</a:t>
            </a:r>
            <a:r>
              <a:rPr sz="530" spc="2" dirty="0">
                <a:solidFill>
                  <a:srgbClr val="FF0000"/>
                </a:solidFill>
                <a:latin typeface="Arial"/>
                <a:cs typeface="Arial"/>
              </a:rPr>
              <a:t>on</a:t>
            </a:r>
            <a:r>
              <a:rPr sz="530" dirty="0">
                <a:solidFill>
                  <a:srgbClr val="FF0000"/>
                </a:solidFill>
                <a:latin typeface="Arial"/>
                <a:cs typeface="Arial"/>
              </a:rPr>
              <a:t>s </a:t>
            </a:r>
            <a:r>
              <a:rPr sz="530" spc="2" dirty="0">
                <a:solidFill>
                  <a:srgbClr val="FF0000"/>
                </a:solidFill>
                <a:latin typeface="Arial"/>
                <a:cs typeface="Arial"/>
              </a:rPr>
              <a:t>e</a:t>
            </a:r>
            <a:r>
              <a:rPr sz="530" spc="-13" dirty="0">
                <a:solidFill>
                  <a:srgbClr val="FF0000"/>
                </a:solidFill>
                <a:latin typeface="Arial"/>
                <a:cs typeface="Arial"/>
              </a:rPr>
              <a:t>n</a:t>
            </a:r>
            <a:r>
              <a:rPr sz="530" spc="2" dirty="0">
                <a:solidFill>
                  <a:srgbClr val="FF0000"/>
                </a:solidFill>
                <a:latin typeface="Arial"/>
                <a:cs typeface="Arial"/>
              </a:rPr>
              <a:t>ab</a:t>
            </a:r>
            <a:r>
              <a:rPr sz="530" spc="-2" dirty="0">
                <a:solidFill>
                  <a:srgbClr val="FF0000"/>
                </a:solidFill>
                <a:latin typeface="Arial"/>
                <a:cs typeface="Arial"/>
              </a:rPr>
              <a:t>l</a:t>
            </a:r>
            <a:r>
              <a:rPr sz="530" dirty="0">
                <a:solidFill>
                  <a:srgbClr val="FF0000"/>
                </a:solidFill>
                <a:latin typeface="Arial"/>
                <a:cs typeface="Arial"/>
              </a:rPr>
              <a:t>e</a:t>
            </a:r>
            <a:endParaRPr sz="530" dirty="0">
              <a:solidFill>
                <a:prstClr val="black"/>
              </a:solidFill>
              <a:latin typeface="Arial"/>
              <a:cs typeface="Arial"/>
            </a:endParaRPr>
          </a:p>
          <a:p>
            <a:pPr marL="5606" defTabSz="403616" fontAlgn="auto">
              <a:spcBef>
                <a:spcPts val="0"/>
              </a:spcBef>
              <a:spcAft>
                <a:spcPts val="0"/>
              </a:spcAft>
            </a:pPr>
            <a:r>
              <a:rPr sz="530" dirty="0">
                <a:solidFill>
                  <a:srgbClr val="FF0000"/>
                </a:solidFill>
                <a:latin typeface="Arial"/>
                <a:cs typeface="Arial"/>
              </a:rPr>
              <a:t>t</a:t>
            </a:r>
            <a:r>
              <a:rPr sz="530" spc="2" dirty="0">
                <a:solidFill>
                  <a:srgbClr val="FF0000"/>
                </a:solidFill>
                <a:latin typeface="Arial"/>
                <a:cs typeface="Arial"/>
              </a:rPr>
              <a:t>h</a:t>
            </a:r>
            <a:r>
              <a:rPr sz="530" dirty="0">
                <a:solidFill>
                  <a:srgbClr val="FF0000"/>
                </a:solidFill>
                <a:latin typeface="Arial"/>
                <a:cs typeface="Arial"/>
              </a:rPr>
              <a:t>e</a:t>
            </a:r>
            <a:r>
              <a:rPr sz="530" spc="-15" dirty="0">
                <a:solidFill>
                  <a:srgbClr val="FF0000"/>
                </a:solidFill>
                <a:latin typeface="Arial"/>
                <a:cs typeface="Arial"/>
              </a:rPr>
              <a:t> </a:t>
            </a:r>
            <a:r>
              <a:rPr sz="530" dirty="0">
                <a:solidFill>
                  <a:srgbClr val="FF0000"/>
                </a:solidFill>
                <a:latin typeface="Arial"/>
                <a:cs typeface="Arial"/>
              </a:rPr>
              <a:t>c</a:t>
            </a:r>
            <a:r>
              <a:rPr sz="530" spc="2" dirty="0">
                <a:solidFill>
                  <a:srgbClr val="FF0000"/>
                </a:solidFill>
                <a:latin typeface="Arial"/>
                <a:cs typeface="Arial"/>
              </a:rPr>
              <a:t>h</a:t>
            </a:r>
            <a:r>
              <a:rPr sz="530" dirty="0">
                <a:solidFill>
                  <a:srgbClr val="FF0000"/>
                </a:solidFill>
                <a:latin typeface="Arial"/>
                <a:cs typeface="Arial"/>
              </a:rPr>
              <a:t>ang</a:t>
            </a:r>
            <a:r>
              <a:rPr sz="530" spc="-15" dirty="0">
                <a:solidFill>
                  <a:srgbClr val="FF0000"/>
                </a:solidFill>
                <a:latin typeface="Arial"/>
                <a:cs typeface="Arial"/>
              </a:rPr>
              <a:t>e</a:t>
            </a:r>
            <a:r>
              <a:rPr sz="530" dirty="0">
                <a:solidFill>
                  <a:srgbClr val="FF0000"/>
                </a:solidFill>
                <a:latin typeface="Arial"/>
                <a:cs typeface="Arial"/>
              </a:rPr>
              <a:t>s to</a:t>
            </a:r>
            <a:r>
              <a:rPr sz="530" spc="2" dirty="0">
                <a:solidFill>
                  <a:srgbClr val="FF0000"/>
                </a:solidFill>
                <a:latin typeface="Arial"/>
                <a:cs typeface="Arial"/>
              </a:rPr>
              <a:t> o</a:t>
            </a:r>
            <a:r>
              <a:rPr sz="530" dirty="0">
                <a:solidFill>
                  <a:srgbClr val="FF0000"/>
                </a:solidFill>
                <a:latin typeface="Arial"/>
                <a:cs typeface="Arial"/>
              </a:rPr>
              <a:t>cc</a:t>
            </a:r>
            <a:r>
              <a:rPr sz="530" spc="-15" dirty="0">
                <a:solidFill>
                  <a:srgbClr val="FF0000"/>
                </a:solidFill>
                <a:latin typeface="Arial"/>
                <a:cs typeface="Arial"/>
              </a:rPr>
              <a:t>u</a:t>
            </a:r>
            <a:r>
              <a:rPr sz="530" spc="11" dirty="0">
                <a:solidFill>
                  <a:srgbClr val="FF0000"/>
                </a:solidFill>
                <a:latin typeface="Arial"/>
                <a:cs typeface="Arial"/>
              </a:rPr>
              <a:t>r</a:t>
            </a:r>
            <a:r>
              <a:rPr sz="530" dirty="0">
                <a:solidFill>
                  <a:srgbClr val="FF0000"/>
                </a:solidFill>
                <a:latin typeface="Arial"/>
                <a:cs typeface="Arial"/>
              </a:rPr>
              <a:t>?</a:t>
            </a:r>
            <a:endParaRPr sz="530" dirty="0">
              <a:solidFill>
                <a:prstClr val="black"/>
              </a:solidFill>
              <a:latin typeface="Arial"/>
              <a:cs typeface="Arial"/>
            </a:endParaRPr>
          </a:p>
        </p:txBody>
      </p:sp>
      <p:sp>
        <p:nvSpPr>
          <p:cNvPr id="6" name="TextBox 5">
            <a:extLst>
              <a:ext uri="{FF2B5EF4-FFF2-40B4-BE49-F238E27FC236}">
                <a16:creationId xmlns:a16="http://schemas.microsoft.com/office/drawing/2014/main" id="{CD6F69DD-188A-4AEA-1731-A42C57BFA9F8}"/>
              </a:ext>
            </a:extLst>
          </p:cNvPr>
          <p:cNvSpPr txBox="1"/>
          <p:nvPr/>
        </p:nvSpPr>
        <p:spPr>
          <a:xfrm>
            <a:off x="6391439" y="630312"/>
            <a:ext cx="1580450" cy="461665"/>
          </a:xfrm>
          <a:prstGeom prst="rect">
            <a:avLst/>
          </a:prstGeom>
          <a:noFill/>
        </p:spPr>
        <p:txBody>
          <a:bodyPr wrap="square" rtlCol="0">
            <a:spAutoFit/>
          </a:bodyPr>
          <a:lstStyle/>
          <a:p>
            <a:r>
              <a:rPr lang="en-US" sz="2400" dirty="0">
                <a:solidFill>
                  <a:srgbClr val="FF0000"/>
                </a:solidFill>
              </a:rPr>
              <a:t>Family</a:t>
            </a:r>
          </a:p>
        </p:txBody>
      </p:sp>
      <p:grpSp>
        <p:nvGrpSpPr>
          <p:cNvPr id="291" name="Group 290">
            <a:extLst>
              <a:ext uri="{FF2B5EF4-FFF2-40B4-BE49-F238E27FC236}">
                <a16:creationId xmlns:a16="http://schemas.microsoft.com/office/drawing/2014/main" id="{2B909EB0-194A-347C-0774-81ED1B1888F6}"/>
              </a:ext>
            </a:extLst>
          </p:cNvPr>
          <p:cNvGrpSpPr/>
          <p:nvPr/>
        </p:nvGrpSpPr>
        <p:grpSpPr>
          <a:xfrm>
            <a:off x="1889769" y="698468"/>
            <a:ext cx="684359" cy="558377"/>
            <a:chOff x="1889769" y="698468"/>
            <a:chExt cx="684359" cy="558377"/>
          </a:xfrm>
        </p:grpSpPr>
        <p:sp>
          <p:nvSpPr>
            <p:cNvPr id="2" name="object 2"/>
            <p:cNvSpPr/>
            <p:nvPr/>
          </p:nvSpPr>
          <p:spPr>
            <a:xfrm>
              <a:off x="1918316" y="701927"/>
              <a:ext cx="655812" cy="126118"/>
            </a:xfrm>
            <a:custGeom>
              <a:avLst/>
              <a:gdLst/>
              <a:ahLst/>
              <a:cxnLst/>
              <a:rect l="l" t="t" r="r" b="b"/>
              <a:pathLst>
                <a:path w="1485900" h="285750">
                  <a:moveTo>
                    <a:pt x="-2550" y="294373"/>
                  </a:moveTo>
                  <a:lnTo>
                    <a:pt x="1482411" y="294373"/>
                  </a:lnTo>
                  <a:lnTo>
                    <a:pt x="1482411" y="8803"/>
                  </a:lnTo>
                  <a:lnTo>
                    <a:pt x="-2550" y="8803"/>
                  </a:lnTo>
                  <a:lnTo>
                    <a:pt x="-2550" y="294373"/>
                  </a:lnTo>
                  <a:close/>
                </a:path>
              </a:pathLst>
            </a:custGeom>
            <a:solidFill>
              <a:srgbClr val="FFFF00"/>
            </a:solidFill>
          </p:spPr>
          <p:txBody>
            <a:bodyPr wrap="square" lIns="0" tIns="0" rIns="0" bIns="0" rtlCol="0"/>
            <a:lstStyle/>
            <a:p>
              <a:pPr defTabSz="403616" fontAlgn="auto">
                <a:spcBef>
                  <a:spcPts val="0"/>
                </a:spcBef>
                <a:spcAft>
                  <a:spcPts val="0"/>
                </a:spcAft>
              </a:pPr>
              <a:endParaRPr sz="795">
                <a:solidFill>
                  <a:prstClr val="black"/>
                </a:solidFill>
                <a:latin typeface="Calibri"/>
              </a:endParaRPr>
            </a:p>
          </p:txBody>
        </p:sp>
        <p:sp>
          <p:nvSpPr>
            <p:cNvPr id="3" name="object 3"/>
            <p:cNvSpPr/>
            <p:nvPr/>
          </p:nvSpPr>
          <p:spPr>
            <a:xfrm>
              <a:off x="1918316" y="701927"/>
              <a:ext cx="655812" cy="126118"/>
            </a:xfrm>
            <a:custGeom>
              <a:avLst/>
              <a:gdLst/>
              <a:ahLst/>
              <a:cxnLst/>
              <a:rect l="l" t="t" r="r" b="b"/>
              <a:pathLst>
                <a:path w="1485900" h="285750">
                  <a:moveTo>
                    <a:pt x="-2550" y="294373"/>
                  </a:moveTo>
                  <a:lnTo>
                    <a:pt x="1482411" y="294373"/>
                  </a:lnTo>
                  <a:lnTo>
                    <a:pt x="1482411" y="8803"/>
                  </a:lnTo>
                  <a:lnTo>
                    <a:pt x="-2550" y="8803"/>
                  </a:lnTo>
                  <a:lnTo>
                    <a:pt x="-2550" y="294373"/>
                  </a:lnTo>
                  <a:close/>
                </a:path>
              </a:pathLst>
            </a:custGeom>
            <a:ln w="4764">
              <a:solidFill>
                <a:srgbClr val="000000"/>
              </a:solidFill>
            </a:ln>
          </p:spPr>
          <p:txBody>
            <a:bodyPr wrap="square" lIns="0" tIns="0" rIns="0" bIns="0" rtlCol="0"/>
            <a:lstStyle/>
            <a:p>
              <a:pPr defTabSz="403616" fontAlgn="auto">
                <a:spcBef>
                  <a:spcPts val="0"/>
                </a:spcBef>
                <a:spcAft>
                  <a:spcPts val="0"/>
                </a:spcAft>
              </a:pPr>
              <a:endParaRPr sz="795">
                <a:solidFill>
                  <a:prstClr val="black"/>
                </a:solidFill>
                <a:latin typeface="Calibri"/>
              </a:endParaRPr>
            </a:p>
          </p:txBody>
        </p:sp>
        <p:sp>
          <p:nvSpPr>
            <p:cNvPr id="4" name="object 4"/>
            <p:cNvSpPr txBox="1"/>
            <p:nvPr/>
          </p:nvSpPr>
          <p:spPr>
            <a:xfrm>
              <a:off x="1962336" y="698468"/>
              <a:ext cx="566128" cy="122341"/>
            </a:xfrm>
            <a:prstGeom prst="rect">
              <a:avLst/>
            </a:prstGeom>
          </p:spPr>
          <p:txBody>
            <a:bodyPr vert="horz" wrap="square" lIns="0" tIns="0" rIns="0" bIns="0" rtlCol="0">
              <a:spAutoFit/>
            </a:bodyPr>
            <a:lstStyle/>
            <a:p>
              <a:pPr marL="5606" defTabSz="403616" fontAlgn="auto">
                <a:spcBef>
                  <a:spcPts val="0"/>
                </a:spcBef>
                <a:spcAft>
                  <a:spcPts val="0"/>
                </a:spcAft>
              </a:pPr>
              <a:r>
                <a:rPr sz="795" dirty="0">
                  <a:solidFill>
                    <a:prstClr val="black"/>
                  </a:solidFill>
                  <a:latin typeface="Arial"/>
                  <a:cs typeface="Arial"/>
                </a:rPr>
                <a:t>Key </a:t>
              </a:r>
              <a:r>
                <a:rPr sz="795" spc="-2" dirty="0">
                  <a:solidFill>
                    <a:prstClr val="black"/>
                  </a:solidFill>
                  <a:latin typeface="Arial"/>
                  <a:cs typeface="Arial"/>
                </a:rPr>
                <a:t>Driver</a:t>
              </a:r>
              <a:r>
                <a:rPr sz="795" spc="-38" dirty="0">
                  <a:solidFill>
                    <a:prstClr val="black"/>
                  </a:solidFill>
                  <a:latin typeface="Arial"/>
                  <a:cs typeface="Arial"/>
                </a:rPr>
                <a:t> </a:t>
              </a:r>
              <a:r>
                <a:rPr sz="795" spc="-2" dirty="0">
                  <a:solidFill>
                    <a:prstClr val="black"/>
                  </a:solidFill>
                  <a:latin typeface="Arial"/>
                  <a:cs typeface="Arial"/>
                </a:rPr>
                <a:t>1</a:t>
              </a:r>
              <a:endParaRPr sz="795">
                <a:solidFill>
                  <a:prstClr val="black"/>
                </a:solidFill>
                <a:latin typeface="Arial"/>
                <a:cs typeface="Arial"/>
              </a:endParaRPr>
            </a:p>
          </p:txBody>
        </p:sp>
        <p:sp>
          <p:nvSpPr>
            <p:cNvPr id="5" name="object 5"/>
            <p:cNvSpPr/>
            <p:nvPr/>
          </p:nvSpPr>
          <p:spPr>
            <a:xfrm>
              <a:off x="1918316" y="828045"/>
              <a:ext cx="655812" cy="428800"/>
            </a:xfrm>
            <a:custGeom>
              <a:avLst/>
              <a:gdLst/>
              <a:ahLst/>
              <a:cxnLst/>
              <a:rect l="l" t="t" r="r" b="b"/>
              <a:pathLst>
                <a:path w="1485900" h="971550">
                  <a:moveTo>
                    <a:pt x="-2550" y="979559"/>
                  </a:moveTo>
                  <a:lnTo>
                    <a:pt x="1482411" y="979559"/>
                  </a:lnTo>
                  <a:lnTo>
                    <a:pt x="1482411" y="8623"/>
                  </a:lnTo>
                  <a:lnTo>
                    <a:pt x="-2550" y="8623"/>
                  </a:lnTo>
                  <a:lnTo>
                    <a:pt x="-2550" y="979559"/>
                  </a:lnTo>
                  <a:close/>
                </a:path>
              </a:pathLst>
            </a:custGeom>
            <a:ln w="4764">
              <a:solidFill>
                <a:srgbClr val="000000"/>
              </a:solidFill>
            </a:ln>
          </p:spPr>
          <p:txBody>
            <a:bodyPr wrap="square" lIns="0" tIns="0" rIns="0" bIns="0" rtlCol="0"/>
            <a:lstStyle/>
            <a:p>
              <a:pPr defTabSz="403616" fontAlgn="auto">
                <a:spcBef>
                  <a:spcPts val="0"/>
                </a:spcBef>
                <a:spcAft>
                  <a:spcPts val="0"/>
                </a:spcAft>
              </a:pPr>
              <a:endParaRPr sz="795">
                <a:solidFill>
                  <a:prstClr val="black"/>
                </a:solidFill>
                <a:latin typeface="Calibri"/>
              </a:endParaRPr>
            </a:p>
          </p:txBody>
        </p:sp>
        <p:sp>
          <p:nvSpPr>
            <p:cNvPr id="11" name="TextBox 10">
              <a:extLst>
                <a:ext uri="{FF2B5EF4-FFF2-40B4-BE49-F238E27FC236}">
                  <a16:creationId xmlns:a16="http://schemas.microsoft.com/office/drawing/2014/main" id="{B9BEE92F-DD2D-8961-64D3-9246B6B3366C}"/>
                </a:ext>
              </a:extLst>
            </p:cNvPr>
            <p:cNvSpPr txBox="1"/>
            <p:nvPr/>
          </p:nvSpPr>
          <p:spPr>
            <a:xfrm>
              <a:off x="1889769" y="806453"/>
              <a:ext cx="683160" cy="276999"/>
            </a:xfrm>
            <a:prstGeom prst="rect">
              <a:avLst/>
            </a:prstGeom>
            <a:noFill/>
          </p:spPr>
          <p:txBody>
            <a:bodyPr wrap="square" rtlCol="0">
              <a:spAutoFit/>
            </a:bodyPr>
            <a:lstStyle>
              <a:defPPr>
                <a:defRPr lang="en-US"/>
              </a:defPPr>
              <a:lvl1pPr>
                <a:defRPr sz="600"/>
              </a:lvl1pPr>
            </a:lstStyle>
            <a:p>
              <a:r>
                <a:rPr lang="en-US" dirty="0"/>
                <a:t>Lack of peace in the home</a:t>
              </a:r>
            </a:p>
          </p:txBody>
        </p:sp>
      </p:grpSp>
      <p:grpSp>
        <p:nvGrpSpPr>
          <p:cNvPr id="292" name="Group 291">
            <a:extLst>
              <a:ext uri="{FF2B5EF4-FFF2-40B4-BE49-F238E27FC236}">
                <a16:creationId xmlns:a16="http://schemas.microsoft.com/office/drawing/2014/main" id="{A3622FA6-FFDB-D459-14EA-57E5A5D51474}"/>
              </a:ext>
            </a:extLst>
          </p:cNvPr>
          <p:cNvGrpSpPr/>
          <p:nvPr/>
        </p:nvGrpSpPr>
        <p:grpSpPr>
          <a:xfrm>
            <a:off x="2822463" y="707082"/>
            <a:ext cx="698573" cy="558377"/>
            <a:chOff x="2822463" y="707082"/>
            <a:chExt cx="698573" cy="558377"/>
          </a:xfrm>
        </p:grpSpPr>
        <p:sp>
          <p:nvSpPr>
            <p:cNvPr id="46" name="object 46"/>
            <p:cNvSpPr/>
            <p:nvPr/>
          </p:nvSpPr>
          <p:spPr>
            <a:xfrm>
              <a:off x="2865224" y="710541"/>
              <a:ext cx="655812" cy="126118"/>
            </a:xfrm>
            <a:custGeom>
              <a:avLst/>
              <a:gdLst/>
              <a:ahLst/>
              <a:cxnLst/>
              <a:rect l="l" t="t" r="r" b="b"/>
              <a:pathLst>
                <a:path w="1485900" h="285750">
                  <a:moveTo>
                    <a:pt x="-4296" y="294373"/>
                  </a:moveTo>
                  <a:lnTo>
                    <a:pt x="1480665" y="294373"/>
                  </a:lnTo>
                  <a:lnTo>
                    <a:pt x="1480665" y="8803"/>
                  </a:lnTo>
                  <a:lnTo>
                    <a:pt x="-4296" y="8803"/>
                  </a:lnTo>
                  <a:lnTo>
                    <a:pt x="-4296" y="294373"/>
                  </a:lnTo>
                  <a:close/>
                </a:path>
              </a:pathLst>
            </a:custGeom>
            <a:solidFill>
              <a:srgbClr val="FFFF00"/>
            </a:solidFill>
          </p:spPr>
          <p:txBody>
            <a:bodyPr wrap="square" lIns="0" tIns="0" rIns="0" bIns="0" rtlCol="0"/>
            <a:lstStyle/>
            <a:p>
              <a:pPr defTabSz="403616" fontAlgn="auto">
                <a:spcBef>
                  <a:spcPts val="0"/>
                </a:spcBef>
                <a:spcAft>
                  <a:spcPts val="0"/>
                </a:spcAft>
              </a:pPr>
              <a:endParaRPr sz="795">
                <a:solidFill>
                  <a:prstClr val="black"/>
                </a:solidFill>
                <a:latin typeface="Calibri"/>
              </a:endParaRPr>
            </a:p>
          </p:txBody>
        </p:sp>
        <p:sp>
          <p:nvSpPr>
            <p:cNvPr id="47" name="object 47"/>
            <p:cNvSpPr/>
            <p:nvPr/>
          </p:nvSpPr>
          <p:spPr>
            <a:xfrm>
              <a:off x="2865224" y="710541"/>
              <a:ext cx="655812" cy="126118"/>
            </a:xfrm>
            <a:custGeom>
              <a:avLst/>
              <a:gdLst/>
              <a:ahLst/>
              <a:cxnLst/>
              <a:rect l="l" t="t" r="r" b="b"/>
              <a:pathLst>
                <a:path w="1485900" h="285750">
                  <a:moveTo>
                    <a:pt x="-4296" y="294373"/>
                  </a:moveTo>
                  <a:lnTo>
                    <a:pt x="1480665" y="294373"/>
                  </a:lnTo>
                  <a:lnTo>
                    <a:pt x="1480665" y="8803"/>
                  </a:lnTo>
                  <a:lnTo>
                    <a:pt x="-4296" y="8803"/>
                  </a:lnTo>
                  <a:lnTo>
                    <a:pt x="-4296" y="294373"/>
                  </a:lnTo>
                  <a:close/>
                </a:path>
              </a:pathLst>
            </a:custGeom>
            <a:ln w="4764">
              <a:solidFill>
                <a:srgbClr val="000000"/>
              </a:solidFill>
            </a:ln>
          </p:spPr>
          <p:txBody>
            <a:bodyPr wrap="square" lIns="0" tIns="0" rIns="0" bIns="0" rtlCol="0"/>
            <a:lstStyle/>
            <a:p>
              <a:pPr defTabSz="403616" fontAlgn="auto">
                <a:spcBef>
                  <a:spcPts val="0"/>
                </a:spcBef>
                <a:spcAft>
                  <a:spcPts val="0"/>
                </a:spcAft>
              </a:pPr>
              <a:endParaRPr sz="795">
                <a:solidFill>
                  <a:prstClr val="black"/>
                </a:solidFill>
                <a:latin typeface="Calibri"/>
              </a:endParaRPr>
            </a:p>
          </p:txBody>
        </p:sp>
        <p:sp>
          <p:nvSpPr>
            <p:cNvPr id="48" name="object 48"/>
            <p:cNvSpPr txBox="1"/>
            <p:nvPr/>
          </p:nvSpPr>
          <p:spPr>
            <a:xfrm>
              <a:off x="2908810" y="707082"/>
              <a:ext cx="566128" cy="122341"/>
            </a:xfrm>
            <a:prstGeom prst="rect">
              <a:avLst/>
            </a:prstGeom>
          </p:spPr>
          <p:txBody>
            <a:bodyPr vert="horz" wrap="square" lIns="0" tIns="0" rIns="0" bIns="0" rtlCol="0">
              <a:spAutoFit/>
            </a:bodyPr>
            <a:lstStyle/>
            <a:p>
              <a:pPr marL="5606" defTabSz="403616" fontAlgn="auto">
                <a:spcBef>
                  <a:spcPts val="0"/>
                </a:spcBef>
                <a:spcAft>
                  <a:spcPts val="0"/>
                </a:spcAft>
              </a:pPr>
              <a:r>
                <a:rPr sz="795" dirty="0">
                  <a:solidFill>
                    <a:prstClr val="black"/>
                  </a:solidFill>
                  <a:latin typeface="Arial"/>
                  <a:cs typeface="Arial"/>
                </a:rPr>
                <a:t>Key </a:t>
              </a:r>
              <a:r>
                <a:rPr sz="795" spc="-2" dirty="0">
                  <a:solidFill>
                    <a:prstClr val="black"/>
                  </a:solidFill>
                  <a:latin typeface="Arial"/>
                  <a:cs typeface="Arial"/>
                </a:rPr>
                <a:t>Driver</a:t>
              </a:r>
              <a:r>
                <a:rPr sz="795" spc="-38" dirty="0">
                  <a:solidFill>
                    <a:prstClr val="black"/>
                  </a:solidFill>
                  <a:latin typeface="Arial"/>
                  <a:cs typeface="Arial"/>
                </a:rPr>
                <a:t> </a:t>
              </a:r>
              <a:r>
                <a:rPr sz="795" spc="-2" dirty="0">
                  <a:solidFill>
                    <a:prstClr val="black"/>
                  </a:solidFill>
                  <a:latin typeface="Arial"/>
                  <a:cs typeface="Arial"/>
                </a:rPr>
                <a:t>2</a:t>
              </a:r>
              <a:endParaRPr sz="795" dirty="0">
                <a:solidFill>
                  <a:prstClr val="black"/>
                </a:solidFill>
                <a:latin typeface="Arial"/>
                <a:cs typeface="Arial"/>
              </a:endParaRPr>
            </a:p>
          </p:txBody>
        </p:sp>
        <p:sp>
          <p:nvSpPr>
            <p:cNvPr id="49" name="object 49"/>
            <p:cNvSpPr/>
            <p:nvPr/>
          </p:nvSpPr>
          <p:spPr>
            <a:xfrm>
              <a:off x="2865224" y="836659"/>
              <a:ext cx="655812" cy="428800"/>
            </a:xfrm>
            <a:custGeom>
              <a:avLst/>
              <a:gdLst/>
              <a:ahLst/>
              <a:cxnLst/>
              <a:rect l="l" t="t" r="r" b="b"/>
              <a:pathLst>
                <a:path w="1485900" h="971550">
                  <a:moveTo>
                    <a:pt x="-4296" y="979559"/>
                  </a:moveTo>
                  <a:lnTo>
                    <a:pt x="1480665" y="979559"/>
                  </a:lnTo>
                  <a:lnTo>
                    <a:pt x="1480665" y="8623"/>
                  </a:lnTo>
                  <a:lnTo>
                    <a:pt x="-4296" y="8623"/>
                  </a:lnTo>
                  <a:lnTo>
                    <a:pt x="-4296" y="979559"/>
                  </a:lnTo>
                  <a:close/>
                </a:path>
              </a:pathLst>
            </a:custGeom>
            <a:ln w="4764">
              <a:solidFill>
                <a:srgbClr val="000000"/>
              </a:solidFill>
            </a:ln>
          </p:spPr>
          <p:txBody>
            <a:bodyPr wrap="square" lIns="0" tIns="0" rIns="0" bIns="0" rtlCol="0"/>
            <a:lstStyle/>
            <a:p>
              <a:pPr defTabSz="403616" fontAlgn="auto">
                <a:spcBef>
                  <a:spcPts val="0"/>
                </a:spcBef>
                <a:spcAft>
                  <a:spcPts val="0"/>
                </a:spcAft>
              </a:pPr>
              <a:endParaRPr sz="795">
                <a:solidFill>
                  <a:prstClr val="black"/>
                </a:solidFill>
                <a:latin typeface="Calibri"/>
              </a:endParaRPr>
            </a:p>
          </p:txBody>
        </p:sp>
        <p:sp>
          <p:nvSpPr>
            <p:cNvPr id="201" name="TextBox 200">
              <a:extLst>
                <a:ext uri="{FF2B5EF4-FFF2-40B4-BE49-F238E27FC236}">
                  <a16:creationId xmlns:a16="http://schemas.microsoft.com/office/drawing/2014/main" id="{20CD68CD-AD9F-04FF-799C-0BD9C37E5C77}"/>
                </a:ext>
              </a:extLst>
            </p:cNvPr>
            <p:cNvSpPr txBox="1"/>
            <p:nvPr/>
          </p:nvSpPr>
          <p:spPr>
            <a:xfrm>
              <a:off x="2822463" y="810965"/>
              <a:ext cx="683160" cy="276999"/>
            </a:xfrm>
            <a:prstGeom prst="rect">
              <a:avLst/>
            </a:prstGeom>
            <a:noFill/>
          </p:spPr>
          <p:txBody>
            <a:bodyPr wrap="square" rtlCol="0">
              <a:spAutoFit/>
            </a:bodyPr>
            <a:lstStyle>
              <a:defPPr>
                <a:defRPr lang="en-US"/>
              </a:defPPr>
              <a:lvl1pPr>
                <a:defRPr sz="600"/>
              </a:lvl1pPr>
            </a:lstStyle>
            <a:p>
              <a:r>
                <a:rPr lang="en-US" dirty="0"/>
                <a:t>Diminishing together time</a:t>
              </a:r>
            </a:p>
          </p:txBody>
        </p:sp>
      </p:grpSp>
      <p:grpSp>
        <p:nvGrpSpPr>
          <p:cNvPr id="293" name="Group 292">
            <a:extLst>
              <a:ext uri="{FF2B5EF4-FFF2-40B4-BE49-F238E27FC236}">
                <a16:creationId xmlns:a16="http://schemas.microsoft.com/office/drawing/2014/main" id="{91F5D2CF-8E04-1B89-3A28-F732C80D106A}"/>
              </a:ext>
            </a:extLst>
          </p:cNvPr>
          <p:cNvGrpSpPr/>
          <p:nvPr/>
        </p:nvGrpSpPr>
        <p:grpSpPr>
          <a:xfrm>
            <a:off x="519486" y="1596046"/>
            <a:ext cx="845032" cy="532504"/>
            <a:chOff x="519486" y="1596046"/>
            <a:chExt cx="845032" cy="532504"/>
          </a:xfrm>
        </p:grpSpPr>
        <p:sp>
          <p:nvSpPr>
            <p:cNvPr id="7" name="object 7"/>
            <p:cNvSpPr/>
            <p:nvPr/>
          </p:nvSpPr>
          <p:spPr>
            <a:xfrm>
              <a:off x="551479" y="1596821"/>
              <a:ext cx="813039" cy="128360"/>
            </a:xfrm>
            <a:custGeom>
              <a:avLst/>
              <a:gdLst/>
              <a:ahLst/>
              <a:cxnLst/>
              <a:rect l="l" t="t" r="r" b="b"/>
              <a:pathLst>
                <a:path w="1842135" h="290829">
                  <a:moveTo>
                    <a:pt x="-685" y="297664"/>
                  </a:moveTo>
                  <a:lnTo>
                    <a:pt x="1839778" y="297664"/>
                  </a:lnTo>
                  <a:lnTo>
                    <a:pt x="1839778" y="7488"/>
                  </a:lnTo>
                  <a:lnTo>
                    <a:pt x="-685" y="7488"/>
                  </a:lnTo>
                  <a:lnTo>
                    <a:pt x="-685" y="297664"/>
                  </a:lnTo>
                  <a:close/>
                </a:path>
              </a:pathLst>
            </a:custGeom>
            <a:solidFill>
              <a:srgbClr val="99FF33"/>
            </a:solidFill>
          </p:spPr>
          <p:txBody>
            <a:bodyPr wrap="square" lIns="0" tIns="0" rIns="0" bIns="0" rtlCol="0"/>
            <a:lstStyle/>
            <a:p>
              <a:pPr defTabSz="403616" fontAlgn="auto">
                <a:spcBef>
                  <a:spcPts val="0"/>
                </a:spcBef>
                <a:spcAft>
                  <a:spcPts val="0"/>
                </a:spcAft>
              </a:pPr>
              <a:endParaRPr sz="795">
                <a:solidFill>
                  <a:prstClr val="black"/>
                </a:solidFill>
                <a:latin typeface="Calibri"/>
              </a:endParaRPr>
            </a:p>
          </p:txBody>
        </p:sp>
        <p:sp>
          <p:nvSpPr>
            <p:cNvPr id="8" name="object 8"/>
            <p:cNvSpPr/>
            <p:nvPr/>
          </p:nvSpPr>
          <p:spPr>
            <a:xfrm>
              <a:off x="551479" y="1596821"/>
              <a:ext cx="813039" cy="128360"/>
            </a:xfrm>
            <a:custGeom>
              <a:avLst/>
              <a:gdLst/>
              <a:ahLst/>
              <a:cxnLst/>
              <a:rect l="l" t="t" r="r" b="b"/>
              <a:pathLst>
                <a:path w="1842135" h="290829">
                  <a:moveTo>
                    <a:pt x="-685" y="297664"/>
                  </a:moveTo>
                  <a:lnTo>
                    <a:pt x="1839778" y="297664"/>
                  </a:lnTo>
                  <a:lnTo>
                    <a:pt x="1839778" y="7488"/>
                  </a:lnTo>
                  <a:lnTo>
                    <a:pt x="-685" y="7488"/>
                  </a:lnTo>
                  <a:lnTo>
                    <a:pt x="-685" y="297664"/>
                  </a:lnTo>
                  <a:close/>
                </a:path>
              </a:pathLst>
            </a:custGeom>
            <a:ln w="4764">
              <a:solidFill>
                <a:srgbClr val="000000"/>
              </a:solidFill>
            </a:ln>
          </p:spPr>
          <p:txBody>
            <a:bodyPr wrap="square" lIns="0" tIns="0" rIns="0" bIns="0" rtlCol="0"/>
            <a:lstStyle/>
            <a:p>
              <a:pPr defTabSz="403616" fontAlgn="auto">
                <a:spcBef>
                  <a:spcPts val="0"/>
                </a:spcBef>
                <a:spcAft>
                  <a:spcPts val="0"/>
                </a:spcAft>
              </a:pPr>
              <a:endParaRPr sz="795">
                <a:solidFill>
                  <a:prstClr val="black"/>
                </a:solidFill>
                <a:latin typeface="Calibri"/>
              </a:endParaRPr>
            </a:p>
          </p:txBody>
        </p:sp>
        <p:sp>
          <p:nvSpPr>
            <p:cNvPr id="9" name="object 9"/>
            <p:cNvSpPr txBox="1"/>
            <p:nvPr/>
          </p:nvSpPr>
          <p:spPr>
            <a:xfrm>
              <a:off x="699618" y="1596046"/>
              <a:ext cx="515962" cy="122341"/>
            </a:xfrm>
            <a:prstGeom prst="rect">
              <a:avLst/>
            </a:prstGeom>
          </p:spPr>
          <p:txBody>
            <a:bodyPr vert="horz" wrap="square" lIns="0" tIns="0" rIns="0" bIns="0" rtlCol="0">
              <a:spAutoFit/>
            </a:bodyPr>
            <a:lstStyle/>
            <a:p>
              <a:pPr marL="5606" defTabSz="403616" fontAlgn="auto">
                <a:spcBef>
                  <a:spcPts val="0"/>
                </a:spcBef>
                <a:spcAft>
                  <a:spcPts val="0"/>
                </a:spcAft>
              </a:pPr>
              <a:r>
                <a:rPr sz="795" spc="-2" dirty="0">
                  <a:solidFill>
                    <a:prstClr val="black"/>
                  </a:solidFill>
                  <a:latin typeface="Arial"/>
                  <a:cs typeface="Arial"/>
                </a:rPr>
                <a:t>Objective</a:t>
              </a:r>
              <a:r>
                <a:rPr sz="795" spc="-33" dirty="0">
                  <a:solidFill>
                    <a:prstClr val="black"/>
                  </a:solidFill>
                  <a:latin typeface="Arial"/>
                  <a:cs typeface="Arial"/>
                </a:rPr>
                <a:t> </a:t>
              </a:r>
              <a:r>
                <a:rPr sz="795" dirty="0">
                  <a:solidFill>
                    <a:prstClr val="black"/>
                  </a:solidFill>
                  <a:latin typeface="Arial"/>
                  <a:cs typeface="Arial"/>
                </a:rPr>
                <a:t>1</a:t>
              </a:r>
              <a:endParaRPr sz="795">
                <a:solidFill>
                  <a:prstClr val="black"/>
                </a:solidFill>
                <a:latin typeface="Arial"/>
                <a:cs typeface="Arial"/>
              </a:endParaRPr>
            </a:p>
          </p:txBody>
        </p:sp>
        <p:sp>
          <p:nvSpPr>
            <p:cNvPr id="10" name="object 10"/>
            <p:cNvSpPr/>
            <p:nvPr/>
          </p:nvSpPr>
          <p:spPr>
            <a:xfrm>
              <a:off x="551479" y="1724973"/>
              <a:ext cx="813039" cy="403577"/>
            </a:xfrm>
            <a:custGeom>
              <a:avLst/>
              <a:gdLst/>
              <a:ahLst/>
              <a:cxnLst/>
              <a:rect l="l" t="t" r="r" b="b"/>
              <a:pathLst>
                <a:path w="1842135" h="914400">
                  <a:moveTo>
                    <a:pt x="-685" y="921127"/>
                  </a:moveTo>
                  <a:lnTo>
                    <a:pt x="1839778" y="921127"/>
                  </a:lnTo>
                  <a:lnTo>
                    <a:pt x="1839778" y="7304"/>
                  </a:lnTo>
                  <a:lnTo>
                    <a:pt x="-685" y="7304"/>
                  </a:lnTo>
                  <a:lnTo>
                    <a:pt x="-685" y="921127"/>
                  </a:lnTo>
                  <a:close/>
                </a:path>
              </a:pathLst>
            </a:custGeom>
            <a:ln w="4764">
              <a:solidFill>
                <a:srgbClr val="000000"/>
              </a:solidFill>
            </a:ln>
          </p:spPr>
          <p:txBody>
            <a:bodyPr wrap="square" lIns="0" tIns="0" rIns="0" bIns="0" rtlCol="0"/>
            <a:lstStyle/>
            <a:p>
              <a:pPr defTabSz="403616" fontAlgn="auto">
                <a:spcBef>
                  <a:spcPts val="0"/>
                </a:spcBef>
                <a:spcAft>
                  <a:spcPts val="0"/>
                </a:spcAft>
              </a:pPr>
              <a:endParaRPr sz="795">
                <a:solidFill>
                  <a:prstClr val="black"/>
                </a:solidFill>
                <a:latin typeface="Calibri"/>
              </a:endParaRPr>
            </a:p>
          </p:txBody>
        </p:sp>
        <p:sp>
          <p:nvSpPr>
            <p:cNvPr id="202" name="TextBox 201">
              <a:extLst>
                <a:ext uri="{FF2B5EF4-FFF2-40B4-BE49-F238E27FC236}">
                  <a16:creationId xmlns:a16="http://schemas.microsoft.com/office/drawing/2014/main" id="{682A6C8C-0ECE-EFC2-FB93-A1F5BCAB571E}"/>
                </a:ext>
              </a:extLst>
            </p:cNvPr>
            <p:cNvSpPr txBox="1"/>
            <p:nvPr/>
          </p:nvSpPr>
          <p:spPr>
            <a:xfrm>
              <a:off x="519486" y="1712181"/>
              <a:ext cx="844258" cy="276999"/>
            </a:xfrm>
            <a:prstGeom prst="rect">
              <a:avLst/>
            </a:prstGeom>
            <a:noFill/>
          </p:spPr>
          <p:txBody>
            <a:bodyPr wrap="square" rtlCol="0">
              <a:spAutoFit/>
            </a:bodyPr>
            <a:lstStyle>
              <a:defPPr>
                <a:defRPr lang="en-US"/>
              </a:defPPr>
              <a:lvl1pPr>
                <a:defRPr sz="600"/>
              </a:lvl1pPr>
            </a:lstStyle>
            <a:p>
              <a:r>
                <a:rPr lang="en-US" dirty="0"/>
                <a:t>Improve quality time as a family.</a:t>
              </a:r>
            </a:p>
          </p:txBody>
        </p:sp>
      </p:grpSp>
      <p:grpSp>
        <p:nvGrpSpPr>
          <p:cNvPr id="300" name="Group 299">
            <a:extLst>
              <a:ext uri="{FF2B5EF4-FFF2-40B4-BE49-F238E27FC236}">
                <a16:creationId xmlns:a16="http://schemas.microsoft.com/office/drawing/2014/main" id="{8B8D36B1-EB42-DBC1-5A2F-AFEDB1A3EB6D}"/>
              </a:ext>
            </a:extLst>
          </p:cNvPr>
          <p:cNvGrpSpPr/>
          <p:nvPr/>
        </p:nvGrpSpPr>
        <p:grpSpPr>
          <a:xfrm>
            <a:off x="647719" y="2670823"/>
            <a:ext cx="701290" cy="873798"/>
            <a:chOff x="647719" y="2670823"/>
            <a:chExt cx="701290" cy="873798"/>
          </a:xfrm>
        </p:grpSpPr>
        <p:sp>
          <p:nvSpPr>
            <p:cNvPr id="153" name="object 153"/>
            <p:cNvSpPr/>
            <p:nvPr/>
          </p:nvSpPr>
          <p:spPr>
            <a:xfrm>
              <a:off x="693197" y="2680574"/>
              <a:ext cx="655812" cy="114907"/>
            </a:xfrm>
            <a:custGeom>
              <a:avLst/>
              <a:gdLst/>
              <a:ahLst/>
              <a:cxnLst/>
              <a:rect l="l" t="t" r="r" b="b"/>
              <a:pathLst>
                <a:path w="1485900" h="260350">
                  <a:moveTo>
                    <a:pt x="-797" y="266158"/>
                  </a:moveTo>
                  <a:lnTo>
                    <a:pt x="1484164" y="266158"/>
                  </a:lnTo>
                  <a:lnTo>
                    <a:pt x="1484164" y="5973"/>
                  </a:lnTo>
                  <a:lnTo>
                    <a:pt x="-797" y="5973"/>
                  </a:lnTo>
                  <a:lnTo>
                    <a:pt x="-797" y="266158"/>
                  </a:lnTo>
                  <a:close/>
                </a:path>
              </a:pathLst>
            </a:custGeom>
            <a:solidFill>
              <a:srgbClr val="00FFFF"/>
            </a:solidFill>
          </p:spPr>
          <p:txBody>
            <a:bodyPr wrap="square" lIns="0" tIns="0" rIns="0" bIns="0" rtlCol="0"/>
            <a:lstStyle/>
            <a:p>
              <a:pPr defTabSz="403616" fontAlgn="auto">
                <a:spcBef>
                  <a:spcPts val="0"/>
                </a:spcBef>
                <a:spcAft>
                  <a:spcPts val="0"/>
                </a:spcAft>
              </a:pPr>
              <a:endParaRPr sz="795">
                <a:solidFill>
                  <a:prstClr val="black"/>
                </a:solidFill>
                <a:latin typeface="Calibri"/>
              </a:endParaRPr>
            </a:p>
          </p:txBody>
        </p:sp>
        <p:sp>
          <p:nvSpPr>
            <p:cNvPr id="154" name="object 154"/>
            <p:cNvSpPr/>
            <p:nvPr/>
          </p:nvSpPr>
          <p:spPr>
            <a:xfrm>
              <a:off x="693197" y="2680574"/>
              <a:ext cx="655812" cy="114907"/>
            </a:xfrm>
            <a:custGeom>
              <a:avLst/>
              <a:gdLst/>
              <a:ahLst/>
              <a:cxnLst/>
              <a:rect l="l" t="t" r="r" b="b"/>
              <a:pathLst>
                <a:path w="1485900" h="260350">
                  <a:moveTo>
                    <a:pt x="-797" y="266158"/>
                  </a:moveTo>
                  <a:lnTo>
                    <a:pt x="1484164" y="266158"/>
                  </a:lnTo>
                  <a:lnTo>
                    <a:pt x="1484164" y="5973"/>
                  </a:lnTo>
                  <a:lnTo>
                    <a:pt x="-797" y="5973"/>
                  </a:lnTo>
                  <a:lnTo>
                    <a:pt x="-797" y="266158"/>
                  </a:lnTo>
                  <a:close/>
                </a:path>
              </a:pathLst>
            </a:custGeom>
            <a:ln w="4764">
              <a:solidFill>
                <a:srgbClr val="000000"/>
              </a:solidFill>
            </a:ln>
          </p:spPr>
          <p:txBody>
            <a:bodyPr wrap="square" lIns="0" tIns="0" rIns="0" bIns="0" rtlCol="0"/>
            <a:lstStyle/>
            <a:p>
              <a:pPr defTabSz="403616" fontAlgn="auto">
                <a:spcBef>
                  <a:spcPts val="0"/>
                </a:spcBef>
                <a:spcAft>
                  <a:spcPts val="0"/>
                </a:spcAft>
              </a:pPr>
              <a:endParaRPr sz="795">
                <a:solidFill>
                  <a:prstClr val="black"/>
                </a:solidFill>
                <a:latin typeface="Calibri"/>
              </a:endParaRPr>
            </a:p>
          </p:txBody>
        </p:sp>
        <p:sp>
          <p:nvSpPr>
            <p:cNvPr id="155" name="object 155"/>
            <p:cNvSpPr txBox="1"/>
            <p:nvPr/>
          </p:nvSpPr>
          <p:spPr>
            <a:xfrm>
              <a:off x="816062" y="2670823"/>
              <a:ext cx="409462" cy="122341"/>
            </a:xfrm>
            <a:prstGeom prst="rect">
              <a:avLst/>
            </a:prstGeom>
          </p:spPr>
          <p:txBody>
            <a:bodyPr vert="horz" wrap="square" lIns="0" tIns="0" rIns="0" bIns="0" rtlCol="0">
              <a:spAutoFit/>
            </a:bodyPr>
            <a:lstStyle/>
            <a:p>
              <a:pPr marL="5606" defTabSz="403616" fontAlgn="auto">
                <a:spcBef>
                  <a:spcPts val="0"/>
                </a:spcBef>
                <a:spcAft>
                  <a:spcPts val="0"/>
                </a:spcAft>
              </a:pPr>
              <a:r>
                <a:rPr sz="795" spc="-2" dirty="0">
                  <a:solidFill>
                    <a:prstClr val="black"/>
                  </a:solidFill>
                  <a:latin typeface="Arial"/>
                  <a:cs typeface="Arial"/>
                </a:rPr>
                <a:t>Benefit</a:t>
              </a:r>
              <a:r>
                <a:rPr sz="795" spc="-35" dirty="0">
                  <a:solidFill>
                    <a:prstClr val="black"/>
                  </a:solidFill>
                  <a:latin typeface="Arial"/>
                  <a:cs typeface="Arial"/>
                </a:rPr>
                <a:t> </a:t>
              </a:r>
              <a:r>
                <a:rPr sz="795" spc="-2" dirty="0">
                  <a:solidFill>
                    <a:prstClr val="black"/>
                  </a:solidFill>
                  <a:latin typeface="Arial"/>
                  <a:cs typeface="Arial"/>
                </a:rPr>
                <a:t>1</a:t>
              </a:r>
              <a:endParaRPr sz="795">
                <a:solidFill>
                  <a:prstClr val="black"/>
                </a:solidFill>
                <a:latin typeface="Arial"/>
                <a:cs typeface="Arial"/>
              </a:endParaRPr>
            </a:p>
          </p:txBody>
        </p:sp>
        <p:sp>
          <p:nvSpPr>
            <p:cNvPr id="156" name="object 156"/>
            <p:cNvSpPr/>
            <p:nvPr/>
          </p:nvSpPr>
          <p:spPr>
            <a:xfrm>
              <a:off x="693197" y="2795482"/>
              <a:ext cx="655812" cy="749139"/>
            </a:xfrm>
            <a:custGeom>
              <a:avLst/>
              <a:gdLst/>
              <a:ahLst/>
              <a:cxnLst/>
              <a:rect l="l" t="t" r="r" b="b"/>
              <a:pathLst>
                <a:path w="1485900" h="1697354">
                  <a:moveTo>
                    <a:pt x="-797" y="1701711"/>
                  </a:moveTo>
                  <a:lnTo>
                    <a:pt x="1484164" y="1701711"/>
                  </a:lnTo>
                  <a:lnTo>
                    <a:pt x="1484164" y="5808"/>
                  </a:lnTo>
                  <a:lnTo>
                    <a:pt x="-797" y="5808"/>
                  </a:lnTo>
                  <a:lnTo>
                    <a:pt x="-797" y="1701711"/>
                  </a:lnTo>
                  <a:close/>
                </a:path>
              </a:pathLst>
            </a:custGeom>
            <a:ln w="4764">
              <a:solidFill>
                <a:srgbClr val="000000"/>
              </a:solidFill>
            </a:ln>
          </p:spPr>
          <p:txBody>
            <a:bodyPr wrap="square" lIns="0" tIns="0" rIns="0" bIns="0" rtlCol="0"/>
            <a:lstStyle/>
            <a:p>
              <a:pPr defTabSz="403616" fontAlgn="auto">
                <a:spcBef>
                  <a:spcPts val="0"/>
                </a:spcBef>
                <a:spcAft>
                  <a:spcPts val="0"/>
                </a:spcAft>
              </a:pPr>
              <a:endParaRPr sz="795">
                <a:solidFill>
                  <a:prstClr val="black"/>
                </a:solidFill>
                <a:latin typeface="Calibri"/>
              </a:endParaRPr>
            </a:p>
          </p:txBody>
        </p:sp>
        <p:sp>
          <p:nvSpPr>
            <p:cNvPr id="158" name="object 158"/>
            <p:cNvSpPr txBox="1"/>
            <p:nvPr/>
          </p:nvSpPr>
          <p:spPr>
            <a:xfrm>
              <a:off x="704901" y="3231476"/>
              <a:ext cx="644108" cy="135678"/>
            </a:xfrm>
            <a:prstGeom prst="rect">
              <a:avLst/>
            </a:prstGeom>
          </p:spPr>
          <p:txBody>
            <a:bodyPr vert="horz" wrap="square" lIns="0" tIns="0" rIns="0" bIns="0" rtlCol="0">
              <a:spAutoFit/>
            </a:bodyPr>
            <a:lstStyle/>
            <a:p>
              <a:pPr marL="5606" defTabSz="403616" fontAlgn="auto">
                <a:spcBef>
                  <a:spcPts val="0"/>
                </a:spcBef>
                <a:spcAft>
                  <a:spcPts val="0"/>
                </a:spcAft>
              </a:pPr>
              <a:r>
                <a:rPr sz="441" b="1" spc="-2" dirty="0">
                  <a:solidFill>
                    <a:prstClr val="black"/>
                  </a:solidFill>
                  <a:latin typeface="Arial"/>
                  <a:cs typeface="Arial"/>
                </a:rPr>
                <a:t>Measure:.</a:t>
              </a:r>
              <a:r>
                <a:rPr lang="en-US" sz="441" b="1" spc="-2" dirty="0">
                  <a:solidFill>
                    <a:prstClr val="black"/>
                  </a:solidFill>
                  <a:latin typeface="Arial"/>
                  <a:cs typeface="Arial"/>
                </a:rPr>
                <a:t> Number of 1:1 and family activities</a:t>
              </a:r>
              <a:endParaRPr sz="441" dirty="0">
                <a:solidFill>
                  <a:prstClr val="black"/>
                </a:solidFill>
                <a:latin typeface="Arial"/>
                <a:cs typeface="Arial"/>
              </a:endParaRPr>
            </a:p>
          </p:txBody>
        </p:sp>
        <p:sp>
          <p:nvSpPr>
            <p:cNvPr id="203" name="TextBox 202">
              <a:extLst>
                <a:ext uri="{FF2B5EF4-FFF2-40B4-BE49-F238E27FC236}">
                  <a16:creationId xmlns:a16="http://schemas.microsoft.com/office/drawing/2014/main" id="{3DF5DF66-5875-DC1B-18A2-C41CA92A976F}"/>
                </a:ext>
              </a:extLst>
            </p:cNvPr>
            <p:cNvSpPr txBox="1"/>
            <p:nvPr/>
          </p:nvSpPr>
          <p:spPr>
            <a:xfrm>
              <a:off x="647719" y="2784952"/>
              <a:ext cx="683160" cy="276999"/>
            </a:xfrm>
            <a:prstGeom prst="rect">
              <a:avLst/>
            </a:prstGeom>
            <a:noFill/>
          </p:spPr>
          <p:txBody>
            <a:bodyPr wrap="square" rtlCol="0">
              <a:spAutoFit/>
            </a:bodyPr>
            <a:lstStyle/>
            <a:p>
              <a:r>
                <a:rPr lang="en-US" sz="600" dirty="0"/>
                <a:t>Develop family bonds</a:t>
              </a:r>
            </a:p>
          </p:txBody>
        </p:sp>
      </p:grpSp>
      <p:grpSp>
        <p:nvGrpSpPr>
          <p:cNvPr id="315" name="Group 314">
            <a:extLst>
              <a:ext uri="{FF2B5EF4-FFF2-40B4-BE49-F238E27FC236}">
                <a16:creationId xmlns:a16="http://schemas.microsoft.com/office/drawing/2014/main" id="{A5A85D25-4B57-837F-563C-04A365E057E8}"/>
              </a:ext>
            </a:extLst>
          </p:cNvPr>
          <p:cNvGrpSpPr/>
          <p:nvPr/>
        </p:nvGrpSpPr>
        <p:grpSpPr>
          <a:xfrm>
            <a:off x="1434145" y="1620586"/>
            <a:ext cx="879254" cy="521462"/>
            <a:chOff x="1434145" y="1620586"/>
            <a:chExt cx="879254" cy="521462"/>
          </a:xfrm>
        </p:grpSpPr>
        <p:grpSp>
          <p:nvGrpSpPr>
            <p:cNvPr id="294" name="Group 293">
              <a:extLst>
                <a:ext uri="{FF2B5EF4-FFF2-40B4-BE49-F238E27FC236}">
                  <a16:creationId xmlns:a16="http://schemas.microsoft.com/office/drawing/2014/main" id="{B41CC37B-6DF3-E5F1-ECF2-765001580D82}"/>
                </a:ext>
              </a:extLst>
            </p:cNvPr>
            <p:cNvGrpSpPr/>
            <p:nvPr/>
          </p:nvGrpSpPr>
          <p:grpSpPr>
            <a:xfrm>
              <a:off x="1479858" y="1620586"/>
              <a:ext cx="804911" cy="521462"/>
              <a:chOff x="1479858" y="1620586"/>
              <a:chExt cx="804911" cy="521462"/>
            </a:xfrm>
          </p:grpSpPr>
          <p:sp>
            <p:nvSpPr>
              <p:cNvPr id="24" name="object 24"/>
              <p:cNvSpPr/>
              <p:nvPr/>
            </p:nvSpPr>
            <p:spPr>
              <a:xfrm>
                <a:off x="1479858" y="1624340"/>
                <a:ext cx="804911" cy="126118"/>
              </a:xfrm>
              <a:custGeom>
                <a:avLst/>
                <a:gdLst/>
                <a:ahLst/>
                <a:cxnLst/>
                <a:rect l="l" t="t" r="r" b="b"/>
                <a:pathLst>
                  <a:path w="1823720" h="285750">
                    <a:moveTo>
                      <a:pt x="-2443" y="293074"/>
                    </a:moveTo>
                    <a:lnTo>
                      <a:pt x="1819617" y="293074"/>
                    </a:lnTo>
                    <a:lnTo>
                      <a:pt x="1819617" y="7504"/>
                    </a:lnTo>
                    <a:lnTo>
                      <a:pt x="-2443" y="7504"/>
                    </a:lnTo>
                    <a:lnTo>
                      <a:pt x="-2443" y="293074"/>
                    </a:lnTo>
                    <a:close/>
                  </a:path>
                </a:pathLst>
              </a:custGeom>
              <a:solidFill>
                <a:srgbClr val="99FF33"/>
              </a:solidFill>
            </p:spPr>
            <p:txBody>
              <a:bodyPr wrap="square" lIns="0" tIns="0" rIns="0" bIns="0" rtlCol="0"/>
              <a:lstStyle/>
              <a:p>
                <a:pPr defTabSz="403616" fontAlgn="auto">
                  <a:spcBef>
                    <a:spcPts val="0"/>
                  </a:spcBef>
                  <a:spcAft>
                    <a:spcPts val="0"/>
                  </a:spcAft>
                </a:pPr>
                <a:endParaRPr sz="795">
                  <a:solidFill>
                    <a:prstClr val="black"/>
                  </a:solidFill>
                  <a:latin typeface="Calibri"/>
                </a:endParaRPr>
              </a:p>
            </p:txBody>
          </p:sp>
          <p:sp>
            <p:nvSpPr>
              <p:cNvPr id="25" name="object 25"/>
              <p:cNvSpPr/>
              <p:nvPr/>
            </p:nvSpPr>
            <p:spPr>
              <a:xfrm>
                <a:off x="1479858" y="1624340"/>
                <a:ext cx="804911" cy="126118"/>
              </a:xfrm>
              <a:custGeom>
                <a:avLst/>
                <a:gdLst/>
                <a:ahLst/>
                <a:cxnLst/>
                <a:rect l="l" t="t" r="r" b="b"/>
                <a:pathLst>
                  <a:path w="1823720" h="285750">
                    <a:moveTo>
                      <a:pt x="-2443" y="293074"/>
                    </a:moveTo>
                    <a:lnTo>
                      <a:pt x="1819617" y="293074"/>
                    </a:lnTo>
                    <a:lnTo>
                      <a:pt x="1819617" y="7504"/>
                    </a:lnTo>
                    <a:lnTo>
                      <a:pt x="-2443" y="7504"/>
                    </a:lnTo>
                    <a:lnTo>
                      <a:pt x="-2443" y="293074"/>
                    </a:lnTo>
                    <a:close/>
                  </a:path>
                </a:pathLst>
              </a:custGeom>
              <a:ln w="4764">
                <a:solidFill>
                  <a:srgbClr val="000000"/>
                </a:solidFill>
              </a:ln>
            </p:spPr>
            <p:txBody>
              <a:bodyPr wrap="square" lIns="0" tIns="0" rIns="0" bIns="0" rtlCol="0"/>
              <a:lstStyle/>
              <a:p>
                <a:pPr defTabSz="403616" fontAlgn="auto">
                  <a:spcBef>
                    <a:spcPts val="0"/>
                  </a:spcBef>
                  <a:spcAft>
                    <a:spcPts val="0"/>
                  </a:spcAft>
                </a:pPr>
                <a:endParaRPr sz="795">
                  <a:solidFill>
                    <a:prstClr val="black"/>
                  </a:solidFill>
                  <a:latin typeface="Calibri"/>
                </a:endParaRPr>
              </a:p>
            </p:txBody>
          </p:sp>
          <p:sp>
            <p:nvSpPr>
              <p:cNvPr id="26" name="object 26"/>
              <p:cNvSpPr txBox="1"/>
              <p:nvPr/>
            </p:nvSpPr>
            <p:spPr>
              <a:xfrm>
                <a:off x="1623579" y="1620586"/>
                <a:ext cx="515681" cy="122341"/>
              </a:xfrm>
              <a:prstGeom prst="rect">
                <a:avLst/>
              </a:prstGeom>
            </p:spPr>
            <p:txBody>
              <a:bodyPr vert="horz" wrap="square" lIns="0" tIns="0" rIns="0" bIns="0" rtlCol="0">
                <a:spAutoFit/>
              </a:bodyPr>
              <a:lstStyle/>
              <a:p>
                <a:pPr marL="5606" defTabSz="403616" fontAlgn="auto">
                  <a:spcBef>
                    <a:spcPts val="0"/>
                  </a:spcBef>
                  <a:spcAft>
                    <a:spcPts val="0"/>
                  </a:spcAft>
                </a:pPr>
                <a:r>
                  <a:rPr sz="795" spc="-2" dirty="0">
                    <a:solidFill>
                      <a:prstClr val="black"/>
                    </a:solidFill>
                    <a:latin typeface="Arial"/>
                    <a:cs typeface="Arial"/>
                  </a:rPr>
                  <a:t>Objective</a:t>
                </a:r>
                <a:r>
                  <a:rPr sz="795" spc="-35" dirty="0">
                    <a:solidFill>
                      <a:prstClr val="black"/>
                    </a:solidFill>
                    <a:latin typeface="Arial"/>
                    <a:cs typeface="Arial"/>
                  </a:rPr>
                  <a:t> </a:t>
                </a:r>
                <a:r>
                  <a:rPr sz="795" spc="-2" dirty="0">
                    <a:solidFill>
                      <a:prstClr val="black"/>
                    </a:solidFill>
                    <a:latin typeface="Arial"/>
                    <a:cs typeface="Arial"/>
                  </a:rPr>
                  <a:t>2</a:t>
                </a:r>
                <a:endParaRPr sz="795">
                  <a:solidFill>
                    <a:prstClr val="black"/>
                  </a:solidFill>
                  <a:latin typeface="Arial"/>
                  <a:cs typeface="Arial"/>
                </a:endParaRPr>
              </a:p>
            </p:txBody>
          </p:sp>
          <p:sp>
            <p:nvSpPr>
              <p:cNvPr id="27" name="object 27"/>
              <p:cNvSpPr/>
              <p:nvPr/>
            </p:nvSpPr>
            <p:spPr>
              <a:xfrm>
                <a:off x="1479858" y="1750458"/>
                <a:ext cx="804911" cy="391590"/>
              </a:xfrm>
              <a:custGeom>
                <a:avLst/>
                <a:gdLst/>
                <a:ahLst/>
                <a:cxnLst/>
                <a:rect l="l" t="t" r="r" b="b"/>
                <a:pathLst>
                  <a:path w="1823720" h="971550">
                    <a:moveTo>
                      <a:pt x="-2443" y="978261"/>
                    </a:moveTo>
                    <a:lnTo>
                      <a:pt x="1819617" y="978261"/>
                    </a:lnTo>
                    <a:lnTo>
                      <a:pt x="1819617" y="7324"/>
                    </a:lnTo>
                    <a:lnTo>
                      <a:pt x="-2443" y="7324"/>
                    </a:lnTo>
                    <a:lnTo>
                      <a:pt x="-2443" y="978261"/>
                    </a:lnTo>
                    <a:close/>
                  </a:path>
                </a:pathLst>
              </a:custGeom>
              <a:ln w="4764">
                <a:solidFill>
                  <a:srgbClr val="000000"/>
                </a:solidFill>
              </a:ln>
            </p:spPr>
            <p:txBody>
              <a:bodyPr wrap="square" lIns="0" tIns="0" rIns="0" bIns="0" rtlCol="0"/>
              <a:lstStyle/>
              <a:p>
                <a:pPr defTabSz="403616" fontAlgn="auto">
                  <a:spcBef>
                    <a:spcPts val="0"/>
                  </a:spcBef>
                  <a:spcAft>
                    <a:spcPts val="0"/>
                  </a:spcAft>
                </a:pPr>
                <a:endParaRPr sz="795">
                  <a:solidFill>
                    <a:prstClr val="black"/>
                  </a:solidFill>
                  <a:latin typeface="Calibri"/>
                </a:endParaRPr>
              </a:p>
            </p:txBody>
          </p:sp>
        </p:grpSp>
        <p:sp>
          <p:nvSpPr>
            <p:cNvPr id="204" name="TextBox 203">
              <a:extLst>
                <a:ext uri="{FF2B5EF4-FFF2-40B4-BE49-F238E27FC236}">
                  <a16:creationId xmlns:a16="http://schemas.microsoft.com/office/drawing/2014/main" id="{7E68E09B-7FCB-A239-58E2-8E61C0ABA280}"/>
                </a:ext>
              </a:extLst>
            </p:cNvPr>
            <p:cNvSpPr txBox="1"/>
            <p:nvPr/>
          </p:nvSpPr>
          <p:spPr>
            <a:xfrm>
              <a:off x="1434145" y="1735314"/>
              <a:ext cx="879254" cy="369332"/>
            </a:xfrm>
            <a:prstGeom prst="rect">
              <a:avLst/>
            </a:prstGeom>
            <a:noFill/>
          </p:spPr>
          <p:txBody>
            <a:bodyPr wrap="square" rtlCol="0">
              <a:spAutoFit/>
            </a:bodyPr>
            <a:lstStyle>
              <a:defPPr>
                <a:defRPr lang="en-US"/>
              </a:defPPr>
              <a:lvl1pPr>
                <a:defRPr sz="600"/>
              </a:lvl1pPr>
            </a:lstStyle>
            <a:p>
              <a:r>
                <a:rPr lang="en-US" dirty="0"/>
                <a:t>Deepen our spiritual relationship with Jesus Christ</a:t>
              </a:r>
            </a:p>
          </p:txBody>
        </p:sp>
      </p:grpSp>
      <p:grpSp>
        <p:nvGrpSpPr>
          <p:cNvPr id="301" name="Group 300">
            <a:extLst>
              <a:ext uri="{FF2B5EF4-FFF2-40B4-BE49-F238E27FC236}">
                <a16:creationId xmlns:a16="http://schemas.microsoft.com/office/drawing/2014/main" id="{772915BD-898A-08F6-2E6A-4D8D8E6FEFA5}"/>
              </a:ext>
            </a:extLst>
          </p:cNvPr>
          <p:cNvGrpSpPr/>
          <p:nvPr/>
        </p:nvGrpSpPr>
        <p:grpSpPr>
          <a:xfrm>
            <a:off x="1880766" y="2679486"/>
            <a:ext cx="685636" cy="873797"/>
            <a:chOff x="1880766" y="2679486"/>
            <a:chExt cx="685636" cy="873797"/>
          </a:xfrm>
        </p:grpSpPr>
        <p:sp>
          <p:nvSpPr>
            <p:cNvPr id="76" name="object 76"/>
            <p:cNvSpPr/>
            <p:nvPr/>
          </p:nvSpPr>
          <p:spPr>
            <a:xfrm>
              <a:off x="1910590" y="2689237"/>
              <a:ext cx="655812" cy="114907"/>
            </a:xfrm>
            <a:custGeom>
              <a:avLst/>
              <a:gdLst/>
              <a:ahLst/>
              <a:cxnLst/>
              <a:rect l="l" t="t" r="r" b="b"/>
              <a:pathLst>
                <a:path w="1485900" h="260350">
                  <a:moveTo>
                    <a:pt x="-3427" y="266158"/>
                  </a:moveTo>
                  <a:lnTo>
                    <a:pt x="1481534" y="266158"/>
                  </a:lnTo>
                  <a:lnTo>
                    <a:pt x="1481534" y="5973"/>
                  </a:lnTo>
                  <a:lnTo>
                    <a:pt x="-3427" y="5973"/>
                  </a:lnTo>
                  <a:lnTo>
                    <a:pt x="-3427" y="266158"/>
                  </a:lnTo>
                  <a:close/>
                </a:path>
              </a:pathLst>
            </a:custGeom>
            <a:solidFill>
              <a:srgbClr val="00FFFF"/>
            </a:solidFill>
          </p:spPr>
          <p:txBody>
            <a:bodyPr wrap="square" lIns="0" tIns="0" rIns="0" bIns="0" rtlCol="0"/>
            <a:lstStyle/>
            <a:p>
              <a:pPr defTabSz="403616" fontAlgn="auto">
                <a:spcBef>
                  <a:spcPts val="0"/>
                </a:spcBef>
                <a:spcAft>
                  <a:spcPts val="0"/>
                </a:spcAft>
              </a:pPr>
              <a:endParaRPr sz="795">
                <a:solidFill>
                  <a:prstClr val="black"/>
                </a:solidFill>
                <a:latin typeface="Calibri"/>
              </a:endParaRPr>
            </a:p>
          </p:txBody>
        </p:sp>
        <p:sp>
          <p:nvSpPr>
            <p:cNvPr id="77" name="object 77"/>
            <p:cNvSpPr/>
            <p:nvPr/>
          </p:nvSpPr>
          <p:spPr>
            <a:xfrm>
              <a:off x="1910590" y="2689237"/>
              <a:ext cx="655812" cy="114907"/>
            </a:xfrm>
            <a:custGeom>
              <a:avLst/>
              <a:gdLst/>
              <a:ahLst/>
              <a:cxnLst/>
              <a:rect l="l" t="t" r="r" b="b"/>
              <a:pathLst>
                <a:path w="1485900" h="260350">
                  <a:moveTo>
                    <a:pt x="-3427" y="266158"/>
                  </a:moveTo>
                  <a:lnTo>
                    <a:pt x="1481534" y="266158"/>
                  </a:lnTo>
                  <a:lnTo>
                    <a:pt x="1481534" y="5973"/>
                  </a:lnTo>
                  <a:lnTo>
                    <a:pt x="-3427" y="5973"/>
                  </a:lnTo>
                  <a:lnTo>
                    <a:pt x="-3427" y="266158"/>
                  </a:lnTo>
                  <a:close/>
                </a:path>
              </a:pathLst>
            </a:custGeom>
            <a:ln w="4764">
              <a:solidFill>
                <a:srgbClr val="000000"/>
              </a:solidFill>
            </a:ln>
          </p:spPr>
          <p:txBody>
            <a:bodyPr wrap="square" lIns="0" tIns="0" rIns="0" bIns="0" rtlCol="0"/>
            <a:lstStyle/>
            <a:p>
              <a:pPr defTabSz="403616" fontAlgn="auto">
                <a:spcBef>
                  <a:spcPts val="0"/>
                </a:spcBef>
                <a:spcAft>
                  <a:spcPts val="0"/>
                </a:spcAft>
              </a:pPr>
              <a:endParaRPr sz="795">
                <a:solidFill>
                  <a:prstClr val="black"/>
                </a:solidFill>
                <a:latin typeface="Calibri"/>
              </a:endParaRPr>
            </a:p>
          </p:txBody>
        </p:sp>
        <p:sp>
          <p:nvSpPr>
            <p:cNvPr id="78" name="object 78"/>
            <p:cNvSpPr txBox="1"/>
            <p:nvPr/>
          </p:nvSpPr>
          <p:spPr>
            <a:xfrm>
              <a:off x="2032759" y="2679486"/>
              <a:ext cx="409462" cy="122341"/>
            </a:xfrm>
            <a:prstGeom prst="rect">
              <a:avLst/>
            </a:prstGeom>
          </p:spPr>
          <p:txBody>
            <a:bodyPr vert="horz" wrap="square" lIns="0" tIns="0" rIns="0" bIns="0" rtlCol="0">
              <a:spAutoFit/>
            </a:bodyPr>
            <a:lstStyle/>
            <a:p>
              <a:pPr marL="5606" defTabSz="403616" fontAlgn="auto">
                <a:spcBef>
                  <a:spcPts val="0"/>
                </a:spcBef>
                <a:spcAft>
                  <a:spcPts val="0"/>
                </a:spcAft>
              </a:pPr>
              <a:r>
                <a:rPr sz="795" spc="-2" dirty="0">
                  <a:solidFill>
                    <a:prstClr val="black"/>
                  </a:solidFill>
                  <a:latin typeface="Arial"/>
                  <a:cs typeface="Arial"/>
                </a:rPr>
                <a:t>Benefit</a:t>
              </a:r>
              <a:r>
                <a:rPr sz="795" spc="-35" dirty="0">
                  <a:solidFill>
                    <a:prstClr val="black"/>
                  </a:solidFill>
                  <a:latin typeface="Arial"/>
                  <a:cs typeface="Arial"/>
                </a:rPr>
                <a:t> </a:t>
              </a:r>
              <a:r>
                <a:rPr sz="795" spc="-2" dirty="0">
                  <a:solidFill>
                    <a:prstClr val="black"/>
                  </a:solidFill>
                  <a:latin typeface="Arial"/>
                  <a:cs typeface="Arial"/>
                </a:rPr>
                <a:t>2</a:t>
              </a:r>
              <a:endParaRPr sz="795">
                <a:solidFill>
                  <a:prstClr val="black"/>
                </a:solidFill>
                <a:latin typeface="Arial"/>
                <a:cs typeface="Arial"/>
              </a:endParaRPr>
            </a:p>
          </p:txBody>
        </p:sp>
        <p:sp>
          <p:nvSpPr>
            <p:cNvPr id="79" name="object 79"/>
            <p:cNvSpPr/>
            <p:nvPr/>
          </p:nvSpPr>
          <p:spPr>
            <a:xfrm>
              <a:off x="1910590" y="2804144"/>
              <a:ext cx="655812" cy="749139"/>
            </a:xfrm>
            <a:custGeom>
              <a:avLst/>
              <a:gdLst/>
              <a:ahLst/>
              <a:cxnLst/>
              <a:rect l="l" t="t" r="r" b="b"/>
              <a:pathLst>
                <a:path w="1485900" h="1697354">
                  <a:moveTo>
                    <a:pt x="-3427" y="1701711"/>
                  </a:moveTo>
                  <a:lnTo>
                    <a:pt x="1481534" y="1701711"/>
                  </a:lnTo>
                  <a:lnTo>
                    <a:pt x="1481534" y="5808"/>
                  </a:lnTo>
                  <a:lnTo>
                    <a:pt x="-3427" y="5808"/>
                  </a:lnTo>
                  <a:lnTo>
                    <a:pt x="-3427" y="1701711"/>
                  </a:lnTo>
                  <a:close/>
                </a:path>
              </a:pathLst>
            </a:custGeom>
            <a:ln w="4764">
              <a:solidFill>
                <a:srgbClr val="000000"/>
              </a:solidFill>
            </a:ln>
          </p:spPr>
          <p:txBody>
            <a:bodyPr wrap="square" lIns="0" tIns="0" rIns="0" bIns="0" rtlCol="0"/>
            <a:lstStyle/>
            <a:p>
              <a:pPr defTabSz="403616" fontAlgn="auto">
                <a:spcBef>
                  <a:spcPts val="0"/>
                </a:spcBef>
                <a:spcAft>
                  <a:spcPts val="0"/>
                </a:spcAft>
              </a:pPr>
              <a:endParaRPr sz="795">
                <a:solidFill>
                  <a:prstClr val="black"/>
                </a:solidFill>
                <a:latin typeface="Calibri"/>
              </a:endParaRPr>
            </a:p>
          </p:txBody>
        </p:sp>
        <p:sp>
          <p:nvSpPr>
            <p:cNvPr id="81" name="object 81"/>
            <p:cNvSpPr txBox="1"/>
            <p:nvPr/>
          </p:nvSpPr>
          <p:spPr>
            <a:xfrm>
              <a:off x="1938865" y="3236928"/>
              <a:ext cx="584967" cy="135678"/>
            </a:xfrm>
            <a:prstGeom prst="rect">
              <a:avLst/>
            </a:prstGeom>
          </p:spPr>
          <p:txBody>
            <a:bodyPr vert="horz" wrap="square" lIns="0" tIns="0" rIns="0" bIns="0" rtlCol="0">
              <a:spAutoFit/>
            </a:bodyPr>
            <a:lstStyle/>
            <a:p>
              <a:pPr marL="5606" defTabSz="403616" fontAlgn="auto">
                <a:spcBef>
                  <a:spcPts val="0"/>
                </a:spcBef>
                <a:spcAft>
                  <a:spcPts val="0"/>
                </a:spcAft>
              </a:pPr>
              <a:r>
                <a:rPr sz="441" b="1" spc="-2" dirty="0">
                  <a:solidFill>
                    <a:prstClr val="black"/>
                  </a:solidFill>
                  <a:latin typeface="Arial"/>
                  <a:cs typeface="Arial"/>
                </a:rPr>
                <a:t>Measure:</a:t>
              </a:r>
              <a:r>
                <a:rPr lang="en-US" sz="441" b="1" spc="-2" dirty="0">
                  <a:solidFill>
                    <a:prstClr val="black"/>
                  </a:solidFill>
                  <a:latin typeface="Arial"/>
                  <a:cs typeface="Arial"/>
                </a:rPr>
                <a:t> Number of  arguments</a:t>
              </a:r>
              <a:endParaRPr sz="441" dirty="0">
                <a:solidFill>
                  <a:prstClr val="black"/>
                </a:solidFill>
                <a:latin typeface="Arial"/>
                <a:cs typeface="Arial"/>
              </a:endParaRPr>
            </a:p>
          </p:txBody>
        </p:sp>
        <p:sp>
          <p:nvSpPr>
            <p:cNvPr id="205" name="TextBox 204">
              <a:extLst>
                <a:ext uri="{FF2B5EF4-FFF2-40B4-BE49-F238E27FC236}">
                  <a16:creationId xmlns:a16="http://schemas.microsoft.com/office/drawing/2014/main" id="{9894AD5F-D847-4EC7-2DD4-6F53FAB1C2F5}"/>
                </a:ext>
              </a:extLst>
            </p:cNvPr>
            <p:cNvSpPr txBox="1"/>
            <p:nvPr/>
          </p:nvSpPr>
          <p:spPr>
            <a:xfrm>
              <a:off x="1880766" y="2799237"/>
              <a:ext cx="683160" cy="369332"/>
            </a:xfrm>
            <a:prstGeom prst="rect">
              <a:avLst/>
            </a:prstGeom>
            <a:noFill/>
          </p:spPr>
          <p:txBody>
            <a:bodyPr wrap="square" rtlCol="0">
              <a:spAutoFit/>
            </a:bodyPr>
            <a:lstStyle/>
            <a:p>
              <a:r>
                <a:rPr lang="en-US" sz="600" dirty="0"/>
                <a:t>Home will be a place we want to be</a:t>
              </a:r>
            </a:p>
          </p:txBody>
        </p:sp>
      </p:grpSp>
      <p:grpSp>
        <p:nvGrpSpPr>
          <p:cNvPr id="316" name="Group 315">
            <a:extLst>
              <a:ext uri="{FF2B5EF4-FFF2-40B4-BE49-F238E27FC236}">
                <a16:creationId xmlns:a16="http://schemas.microsoft.com/office/drawing/2014/main" id="{20C9CD08-1D99-5892-E092-E51246470A3A}"/>
              </a:ext>
            </a:extLst>
          </p:cNvPr>
          <p:cNvGrpSpPr/>
          <p:nvPr/>
        </p:nvGrpSpPr>
        <p:grpSpPr>
          <a:xfrm>
            <a:off x="2410658" y="1626556"/>
            <a:ext cx="844258" cy="525548"/>
            <a:chOff x="2410658" y="1626556"/>
            <a:chExt cx="844258" cy="525548"/>
          </a:xfrm>
        </p:grpSpPr>
        <p:grpSp>
          <p:nvGrpSpPr>
            <p:cNvPr id="295" name="Group 294">
              <a:extLst>
                <a:ext uri="{FF2B5EF4-FFF2-40B4-BE49-F238E27FC236}">
                  <a16:creationId xmlns:a16="http://schemas.microsoft.com/office/drawing/2014/main" id="{63844DF8-DDB5-C8BF-F0C7-281CE220F821}"/>
                </a:ext>
              </a:extLst>
            </p:cNvPr>
            <p:cNvGrpSpPr/>
            <p:nvPr/>
          </p:nvGrpSpPr>
          <p:grpSpPr>
            <a:xfrm>
              <a:off x="2442293" y="1626556"/>
              <a:ext cx="804911" cy="525548"/>
              <a:chOff x="2442293" y="1626556"/>
              <a:chExt cx="804911" cy="525548"/>
            </a:xfrm>
          </p:grpSpPr>
          <p:sp>
            <p:nvSpPr>
              <p:cNvPr id="20" name="object 20"/>
              <p:cNvSpPr/>
              <p:nvPr/>
            </p:nvSpPr>
            <p:spPr>
              <a:xfrm>
                <a:off x="2442293" y="1630310"/>
                <a:ext cx="804911" cy="126118"/>
              </a:xfrm>
              <a:custGeom>
                <a:avLst/>
                <a:gdLst/>
                <a:ahLst/>
                <a:cxnLst/>
                <a:rect l="l" t="t" r="r" b="b"/>
                <a:pathLst>
                  <a:path w="1823720" h="285750">
                    <a:moveTo>
                      <a:pt x="-4190" y="293074"/>
                    </a:moveTo>
                    <a:lnTo>
                      <a:pt x="1817870" y="293074"/>
                    </a:lnTo>
                    <a:lnTo>
                      <a:pt x="1817870" y="7504"/>
                    </a:lnTo>
                    <a:lnTo>
                      <a:pt x="-4190" y="7504"/>
                    </a:lnTo>
                    <a:lnTo>
                      <a:pt x="-4190" y="293074"/>
                    </a:lnTo>
                    <a:close/>
                  </a:path>
                </a:pathLst>
              </a:custGeom>
              <a:solidFill>
                <a:srgbClr val="99FF33"/>
              </a:solidFill>
            </p:spPr>
            <p:txBody>
              <a:bodyPr wrap="square" lIns="0" tIns="0" rIns="0" bIns="0" rtlCol="0"/>
              <a:lstStyle/>
              <a:p>
                <a:pPr defTabSz="403616" fontAlgn="auto">
                  <a:spcBef>
                    <a:spcPts val="0"/>
                  </a:spcBef>
                  <a:spcAft>
                    <a:spcPts val="0"/>
                  </a:spcAft>
                </a:pPr>
                <a:endParaRPr sz="795">
                  <a:solidFill>
                    <a:prstClr val="black"/>
                  </a:solidFill>
                  <a:latin typeface="Calibri"/>
                </a:endParaRPr>
              </a:p>
            </p:txBody>
          </p:sp>
          <p:sp>
            <p:nvSpPr>
              <p:cNvPr id="21" name="object 21"/>
              <p:cNvSpPr/>
              <p:nvPr/>
            </p:nvSpPr>
            <p:spPr>
              <a:xfrm>
                <a:off x="2442293" y="1630310"/>
                <a:ext cx="804911" cy="126118"/>
              </a:xfrm>
              <a:custGeom>
                <a:avLst/>
                <a:gdLst/>
                <a:ahLst/>
                <a:cxnLst/>
                <a:rect l="l" t="t" r="r" b="b"/>
                <a:pathLst>
                  <a:path w="1823720" h="285750">
                    <a:moveTo>
                      <a:pt x="-4190" y="293074"/>
                    </a:moveTo>
                    <a:lnTo>
                      <a:pt x="1817870" y="293074"/>
                    </a:lnTo>
                    <a:lnTo>
                      <a:pt x="1817870" y="7504"/>
                    </a:lnTo>
                    <a:lnTo>
                      <a:pt x="-4190" y="7504"/>
                    </a:lnTo>
                    <a:lnTo>
                      <a:pt x="-4190" y="293074"/>
                    </a:lnTo>
                    <a:close/>
                  </a:path>
                </a:pathLst>
              </a:custGeom>
              <a:ln w="4764">
                <a:solidFill>
                  <a:srgbClr val="000000"/>
                </a:solidFill>
              </a:ln>
            </p:spPr>
            <p:txBody>
              <a:bodyPr wrap="square" lIns="0" tIns="0" rIns="0" bIns="0" rtlCol="0"/>
              <a:lstStyle/>
              <a:p>
                <a:pPr defTabSz="403616" fontAlgn="auto">
                  <a:spcBef>
                    <a:spcPts val="0"/>
                  </a:spcBef>
                  <a:spcAft>
                    <a:spcPts val="0"/>
                  </a:spcAft>
                </a:pPr>
                <a:endParaRPr sz="795">
                  <a:solidFill>
                    <a:prstClr val="black"/>
                  </a:solidFill>
                  <a:latin typeface="Calibri"/>
                </a:endParaRPr>
              </a:p>
            </p:txBody>
          </p:sp>
          <p:sp>
            <p:nvSpPr>
              <p:cNvPr id="22" name="object 22"/>
              <p:cNvSpPr txBox="1"/>
              <p:nvPr/>
            </p:nvSpPr>
            <p:spPr>
              <a:xfrm>
                <a:off x="2585356" y="1626556"/>
                <a:ext cx="515962" cy="122341"/>
              </a:xfrm>
              <a:prstGeom prst="rect">
                <a:avLst/>
              </a:prstGeom>
            </p:spPr>
            <p:txBody>
              <a:bodyPr vert="horz" wrap="square" lIns="0" tIns="0" rIns="0" bIns="0" rtlCol="0">
                <a:spAutoFit/>
              </a:bodyPr>
              <a:lstStyle/>
              <a:p>
                <a:pPr marL="5606" defTabSz="403616" fontAlgn="auto">
                  <a:spcBef>
                    <a:spcPts val="0"/>
                  </a:spcBef>
                  <a:spcAft>
                    <a:spcPts val="0"/>
                  </a:spcAft>
                </a:pPr>
                <a:r>
                  <a:rPr sz="795" spc="-2" dirty="0">
                    <a:solidFill>
                      <a:prstClr val="black"/>
                    </a:solidFill>
                    <a:latin typeface="Arial"/>
                    <a:cs typeface="Arial"/>
                  </a:rPr>
                  <a:t>Objective</a:t>
                </a:r>
                <a:r>
                  <a:rPr sz="795" spc="-35" dirty="0">
                    <a:solidFill>
                      <a:prstClr val="black"/>
                    </a:solidFill>
                    <a:latin typeface="Arial"/>
                    <a:cs typeface="Arial"/>
                  </a:rPr>
                  <a:t> </a:t>
                </a:r>
                <a:r>
                  <a:rPr sz="795" spc="-2" dirty="0">
                    <a:solidFill>
                      <a:prstClr val="black"/>
                    </a:solidFill>
                    <a:latin typeface="Arial"/>
                    <a:cs typeface="Arial"/>
                  </a:rPr>
                  <a:t>3</a:t>
                </a:r>
                <a:endParaRPr sz="795">
                  <a:solidFill>
                    <a:prstClr val="black"/>
                  </a:solidFill>
                  <a:latin typeface="Arial"/>
                  <a:cs typeface="Arial"/>
                </a:endParaRPr>
              </a:p>
            </p:txBody>
          </p:sp>
          <p:sp>
            <p:nvSpPr>
              <p:cNvPr id="23" name="object 23"/>
              <p:cNvSpPr/>
              <p:nvPr/>
            </p:nvSpPr>
            <p:spPr>
              <a:xfrm>
                <a:off x="2442293" y="1756428"/>
                <a:ext cx="804911" cy="395676"/>
              </a:xfrm>
              <a:custGeom>
                <a:avLst/>
                <a:gdLst/>
                <a:ahLst/>
                <a:cxnLst/>
                <a:rect l="l" t="t" r="r" b="b"/>
                <a:pathLst>
                  <a:path w="1823720" h="628650">
                    <a:moveTo>
                      <a:pt x="-4190" y="635577"/>
                    </a:moveTo>
                    <a:lnTo>
                      <a:pt x="1817870" y="635577"/>
                    </a:lnTo>
                    <a:lnTo>
                      <a:pt x="1817870" y="7324"/>
                    </a:lnTo>
                    <a:lnTo>
                      <a:pt x="-4190" y="7324"/>
                    </a:lnTo>
                    <a:lnTo>
                      <a:pt x="-4190" y="635577"/>
                    </a:lnTo>
                    <a:close/>
                  </a:path>
                </a:pathLst>
              </a:custGeom>
              <a:ln w="4764">
                <a:solidFill>
                  <a:srgbClr val="000000"/>
                </a:solidFill>
              </a:ln>
            </p:spPr>
            <p:txBody>
              <a:bodyPr wrap="square" lIns="0" tIns="0" rIns="0" bIns="0" rtlCol="0"/>
              <a:lstStyle/>
              <a:p>
                <a:pPr defTabSz="403616" fontAlgn="auto">
                  <a:spcBef>
                    <a:spcPts val="0"/>
                  </a:spcBef>
                  <a:spcAft>
                    <a:spcPts val="0"/>
                  </a:spcAft>
                </a:pPr>
                <a:endParaRPr sz="795">
                  <a:solidFill>
                    <a:prstClr val="black"/>
                  </a:solidFill>
                  <a:latin typeface="Calibri"/>
                </a:endParaRPr>
              </a:p>
            </p:txBody>
          </p:sp>
        </p:grpSp>
        <p:sp>
          <p:nvSpPr>
            <p:cNvPr id="207" name="TextBox 206">
              <a:extLst>
                <a:ext uri="{FF2B5EF4-FFF2-40B4-BE49-F238E27FC236}">
                  <a16:creationId xmlns:a16="http://schemas.microsoft.com/office/drawing/2014/main" id="{95B9DF86-DB6F-C73E-EAE6-0F668599B8D8}"/>
                </a:ext>
              </a:extLst>
            </p:cNvPr>
            <p:cNvSpPr txBox="1"/>
            <p:nvPr/>
          </p:nvSpPr>
          <p:spPr>
            <a:xfrm>
              <a:off x="2410658" y="1769240"/>
              <a:ext cx="844258" cy="276999"/>
            </a:xfrm>
            <a:prstGeom prst="rect">
              <a:avLst/>
            </a:prstGeom>
            <a:noFill/>
          </p:spPr>
          <p:txBody>
            <a:bodyPr wrap="square" rtlCol="0">
              <a:spAutoFit/>
            </a:bodyPr>
            <a:lstStyle/>
            <a:p>
              <a:r>
                <a:rPr lang="en-US" sz="600" dirty="0"/>
                <a:t>Improve Husband and Wife QT</a:t>
              </a:r>
            </a:p>
          </p:txBody>
        </p:sp>
      </p:grpSp>
      <p:grpSp>
        <p:nvGrpSpPr>
          <p:cNvPr id="302" name="Group 301">
            <a:extLst>
              <a:ext uri="{FF2B5EF4-FFF2-40B4-BE49-F238E27FC236}">
                <a16:creationId xmlns:a16="http://schemas.microsoft.com/office/drawing/2014/main" id="{31BDC461-56B2-F0E0-1295-75BD576870B3}"/>
              </a:ext>
            </a:extLst>
          </p:cNvPr>
          <p:cNvGrpSpPr/>
          <p:nvPr/>
        </p:nvGrpSpPr>
        <p:grpSpPr>
          <a:xfrm>
            <a:off x="684930" y="4036412"/>
            <a:ext cx="939908" cy="507232"/>
            <a:chOff x="684930" y="4036412"/>
            <a:chExt cx="939908" cy="507232"/>
          </a:xfrm>
        </p:grpSpPr>
        <p:sp>
          <p:nvSpPr>
            <p:cNvPr id="159" name="object 159"/>
            <p:cNvSpPr/>
            <p:nvPr/>
          </p:nvSpPr>
          <p:spPr>
            <a:xfrm>
              <a:off x="698430" y="4043693"/>
              <a:ext cx="926408" cy="147044"/>
            </a:xfrm>
            <a:prstGeom prst="rect">
              <a:avLst/>
            </a:prstGeom>
            <a:blipFill>
              <a:blip r:embed="rId2" cstate="print"/>
              <a:stretch>
                <a:fillRect/>
              </a:stretch>
            </a:blipFill>
          </p:spPr>
          <p:txBody>
            <a:bodyPr wrap="square" lIns="0" tIns="0" rIns="0" bIns="0" rtlCol="0"/>
            <a:lstStyle/>
            <a:p>
              <a:pPr defTabSz="403616" fontAlgn="auto">
                <a:spcBef>
                  <a:spcPts val="0"/>
                </a:spcBef>
                <a:spcAft>
                  <a:spcPts val="0"/>
                </a:spcAft>
              </a:pPr>
              <a:endParaRPr sz="795">
                <a:solidFill>
                  <a:prstClr val="black"/>
                </a:solidFill>
                <a:latin typeface="Calibri"/>
              </a:endParaRPr>
            </a:p>
          </p:txBody>
        </p:sp>
        <p:sp>
          <p:nvSpPr>
            <p:cNvPr id="160" name="object 160"/>
            <p:cNvSpPr/>
            <p:nvPr/>
          </p:nvSpPr>
          <p:spPr>
            <a:xfrm>
              <a:off x="693197" y="4036412"/>
              <a:ext cx="921164" cy="141431"/>
            </a:xfrm>
            <a:prstGeom prst="rect">
              <a:avLst/>
            </a:prstGeom>
            <a:blipFill>
              <a:blip r:embed="rId3" cstate="print"/>
              <a:stretch>
                <a:fillRect/>
              </a:stretch>
            </a:blipFill>
          </p:spPr>
          <p:txBody>
            <a:bodyPr wrap="square" lIns="0" tIns="0" rIns="0" bIns="0" rtlCol="0"/>
            <a:lstStyle/>
            <a:p>
              <a:pPr defTabSz="403616" fontAlgn="auto">
                <a:spcBef>
                  <a:spcPts val="0"/>
                </a:spcBef>
                <a:spcAft>
                  <a:spcPts val="0"/>
                </a:spcAft>
              </a:pPr>
              <a:endParaRPr sz="795">
                <a:solidFill>
                  <a:prstClr val="black"/>
                </a:solidFill>
                <a:latin typeface="Calibri"/>
              </a:endParaRPr>
            </a:p>
          </p:txBody>
        </p:sp>
        <p:sp>
          <p:nvSpPr>
            <p:cNvPr id="161" name="object 161"/>
            <p:cNvSpPr/>
            <p:nvPr/>
          </p:nvSpPr>
          <p:spPr>
            <a:xfrm>
              <a:off x="693197" y="4036413"/>
              <a:ext cx="921220" cy="141532"/>
            </a:xfrm>
            <a:custGeom>
              <a:avLst/>
              <a:gdLst/>
              <a:ahLst/>
              <a:cxnLst/>
              <a:rect l="l" t="t" r="r" b="b"/>
              <a:pathLst>
                <a:path w="2087245" h="320675">
                  <a:moveTo>
                    <a:pt x="-797" y="324278"/>
                  </a:moveTo>
                  <a:lnTo>
                    <a:pt x="2085002" y="324278"/>
                  </a:lnTo>
                  <a:lnTo>
                    <a:pt x="2085002" y="4033"/>
                  </a:lnTo>
                  <a:lnTo>
                    <a:pt x="-797" y="4033"/>
                  </a:lnTo>
                  <a:lnTo>
                    <a:pt x="-797" y="324278"/>
                  </a:lnTo>
                  <a:close/>
                </a:path>
              </a:pathLst>
            </a:custGeom>
            <a:ln w="4764">
              <a:solidFill>
                <a:srgbClr val="404040"/>
              </a:solidFill>
            </a:ln>
          </p:spPr>
          <p:txBody>
            <a:bodyPr wrap="square" lIns="0" tIns="0" rIns="0" bIns="0" rtlCol="0"/>
            <a:lstStyle/>
            <a:p>
              <a:pPr defTabSz="403616" fontAlgn="auto">
                <a:spcBef>
                  <a:spcPts val="0"/>
                </a:spcBef>
                <a:spcAft>
                  <a:spcPts val="0"/>
                </a:spcAft>
              </a:pPr>
              <a:endParaRPr sz="795">
                <a:solidFill>
                  <a:prstClr val="black"/>
                </a:solidFill>
                <a:latin typeface="Calibri"/>
              </a:endParaRPr>
            </a:p>
          </p:txBody>
        </p:sp>
        <p:sp>
          <p:nvSpPr>
            <p:cNvPr id="162" name="object 162"/>
            <p:cNvSpPr txBox="1"/>
            <p:nvPr/>
          </p:nvSpPr>
          <p:spPr>
            <a:xfrm>
              <a:off x="748449" y="4039428"/>
              <a:ext cx="808835" cy="122341"/>
            </a:xfrm>
            <a:prstGeom prst="rect">
              <a:avLst/>
            </a:prstGeom>
          </p:spPr>
          <p:txBody>
            <a:bodyPr vert="horz" wrap="square" lIns="0" tIns="0" rIns="0" bIns="0" rtlCol="0">
              <a:spAutoFit/>
            </a:bodyPr>
            <a:lstStyle/>
            <a:p>
              <a:pPr marL="5606" defTabSz="403616" fontAlgn="auto">
                <a:spcBef>
                  <a:spcPts val="0"/>
                </a:spcBef>
                <a:spcAft>
                  <a:spcPts val="0"/>
                </a:spcAft>
              </a:pPr>
              <a:r>
                <a:rPr sz="795" spc="-2" dirty="0">
                  <a:solidFill>
                    <a:prstClr val="black"/>
                  </a:solidFill>
                  <a:latin typeface="Calibri"/>
                  <a:cs typeface="Calibri"/>
                </a:rPr>
                <a:t>Impact</a:t>
              </a:r>
              <a:r>
                <a:rPr sz="795" spc="-38" dirty="0">
                  <a:solidFill>
                    <a:prstClr val="black"/>
                  </a:solidFill>
                  <a:latin typeface="Calibri"/>
                  <a:cs typeface="Calibri"/>
                </a:rPr>
                <a:t> </a:t>
              </a:r>
              <a:r>
                <a:rPr sz="795" spc="-2" dirty="0">
                  <a:solidFill>
                    <a:prstClr val="black"/>
                  </a:solidFill>
                  <a:latin typeface="Calibri"/>
                  <a:cs typeface="Calibri"/>
                </a:rPr>
                <a:t>Stakeholder</a:t>
              </a:r>
              <a:endParaRPr sz="795">
                <a:solidFill>
                  <a:prstClr val="black"/>
                </a:solidFill>
                <a:latin typeface="Calibri"/>
                <a:cs typeface="Calibri"/>
              </a:endParaRPr>
            </a:p>
          </p:txBody>
        </p:sp>
        <p:sp>
          <p:nvSpPr>
            <p:cNvPr id="163" name="object 163"/>
            <p:cNvSpPr/>
            <p:nvPr/>
          </p:nvSpPr>
          <p:spPr>
            <a:xfrm>
              <a:off x="698430" y="4184436"/>
              <a:ext cx="926408" cy="359208"/>
            </a:xfrm>
            <a:prstGeom prst="rect">
              <a:avLst/>
            </a:prstGeom>
            <a:blipFill>
              <a:blip r:embed="rId4" cstate="print"/>
              <a:stretch>
                <a:fillRect/>
              </a:stretch>
            </a:blipFill>
          </p:spPr>
          <p:txBody>
            <a:bodyPr wrap="square" lIns="0" tIns="0" rIns="0" bIns="0" rtlCol="0"/>
            <a:lstStyle/>
            <a:p>
              <a:pPr defTabSz="403616" fontAlgn="auto">
                <a:spcBef>
                  <a:spcPts val="0"/>
                </a:spcBef>
                <a:spcAft>
                  <a:spcPts val="0"/>
                </a:spcAft>
              </a:pPr>
              <a:endParaRPr sz="795">
                <a:solidFill>
                  <a:prstClr val="black"/>
                </a:solidFill>
                <a:latin typeface="Calibri"/>
              </a:endParaRPr>
            </a:p>
          </p:txBody>
        </p:sp>
        <p:sp>
          <p:nvSpPr>
            <p:cNvPr id="164" name="object 164"/>
            <p:cNvSpPr/>
            <p:nvPr/>
          </p:nvSpPr>
          <p:spPr>
            <a:xfrm>
              <a:off x="693197" y="4177843"/>
              <a:ext cx="921164" cy="353130"/>
            </a:xfrm>
            <a:prstGeom prst="rect">
              <a:avLst/>
            </a:prstGeom>
            <a:blipFill>
              <a:blip r:embed="rId5" cstate="print"/>
              <a:stretch>
                <a:fillRect/>
              </a:stretch>
            </a:blipFill>
          </p:spPr>
          <p:txBody>
            <a:bodyPr wrap="square" lIns="0" tIns="0" rIns="0" bIns="0" rtlCol="0"/>
            <a:lstStyle/>
            <a:p>
              <a:pPr defTabSz="403616" fontAlgn="auto">
                <a:spcBef>
                  <a:spcPts val="0"/>
                </a:spcBef>
                <a:spcAft>
                  <a:spcPts val="0"/>
                </a:spcAft>
              </a:pPr>
              <a:endParaRPr sz="795">
                <a:solidFill>
                  <a:prstClr val="black"/>
                </a:solidFill>
                <a:latin typeface="Calibri"/>
              </a:endParaRPr>
            </a:p>
          </p:txBody>
        </p:sp>
        <p:sp>
          <p:nvSpPr>
            <p:cNvPr id="165" name="object 165"/>
            <p:cNvSpPr/>
            <p:nvPr/>
          </p:nvSpPr>
          <p:spPr>
            <a:xfrm>
              <a:off x="693197" y="4177843"/>
              <a:ext cx="921220" cy="353130"/>
            </a:xfrm>
            <a:custGeom>
              <a:avLst/>
              <a:gdLst/>
              <a:ahLst/>
              <a:cxnLst/>
              <a:rect l="l" t="t" r="r" b="b"/>
              <a:pathLst>
                <a:path w="2087245" h="800100">
                  <a:moveTo>
                    <a:pt x="-797" y="803426"/>
                  </a:moveTo>
                  <a:lnTo>
                    <a:pt x="2085002" y="803426"/>
                  </a:lnTo>
                  <a:lnTo>
                    <a:pt x="2085002" y="3831"/>
                  </a:lnTo>
                  <a:lnTo>
                    <a:pt x="-797" y="3831"/>
                  </a:lnTo>
                  <a:lnTo>
                    <a:pt x="-797" y="803426"/>
                  </a:lnTo>
                  <a:close/>
                </a:path>
              </a:pathLst>
            </a:custGeom>
            <a:ln w="4764">
              <a:solidFill>
                <a:srgbClr val="404040"/>
              </a:solidFill>
            </a:ln>
          </p:spPr>
          <p:txBody>
            <a:bodyPr wrap="square" lIns="0" tIns="0" rIns="0" bIns="0" rtlCol="0"/>
            <a:lstStyle/>
            <a:p>
              <a:pPr defTabSz="403616" fontAlgn="auto">
                <a:spcBef>
                  <a:spcPts val="0"/>
                </a:spcBef>
                <a:spcAft>
                  <a:spcPts val="0"/>
                </a:spcAft>
              </a:pPr>
              <a:endParaRPr sz="795">
                <a:solidFill>
                  <a:prstClr val="black"/>
                </a:solidFill>
                <a:latin typeface="Calibri"/>
              </a:endParaRPr>
            </a:p>
          </p:txBody>
        </p:sp>
        <p:sp>
          <p:nvSpPr>
            <p:cNvPr id="242" name="TextBox 241">
              <a:extLst>
                <a:ext uri="{FF2B5EF4-FFF2-40B4-BE49-F238E27FC236}">
                  <a16:creationId xmlns:a16="http://schemas.microsoft.com/office/drawing/2014/main" id="{68184AC8-8CAF-DDB1-1CCB-CDCF9B6F2758}"/>
                </a:ext>
              </a:extLst>
            </p:cNvPr>
            <p:cNvSpPr txBox="1"/>
            <p:nvPr/>
          </p:nvSpPr>
          <p:spPr>
            <a:xfrm>
              <a:off x="684930" y="4235911"/>
              <a:ext cx="683160" cy="184666"/>
            </a:xfrm>
            <a:prstGeom prst="rect">
              <a:avLst/>
            </a:prstGeom>
            <a:noFill/>
          </p:spPr>
          <p:txBody>
            <a:bodyPr wrap="square" rtlCol="0">
              <a:spAutoFit/>
            </a:bodyPr>
            <a:lstStyle/>
            <a:p>
              <a:r>
                <a:rPr lang="en-US" sz="600" dirty="0"/>
                <a:t>Dad</a:t>
              </a:r>
            </a:p>
          </p:txBody>
        </p:sp>
      </p:grpSp>
      <p:grpSp>
        <p:nvGrpSpPr>
          <p:cNvPr id="303" name="Group 302">
            <a:extLst>
              <a:ext uri="{FF2B5EF4-FFF2-40B4-BE49-F238E27FC236}">
                <a16:creationId xmlns:a16="http://schemas.microsoft.com/office/drawing/2014/main" id="{EB3F0368-104F-6994-EED7-E02241B58337}"/>
              </a:ext>
            </a:extLst>
          </p:cNvPr>
          <p:cNvGrpSpPr/>
          <p:nvPr/>
        </p:nvGrpSpPr>
        <p:grpSpPr>
          <a:xfrm>
            <a:off x="2152950" y="4036412"/>
            <a:ext cx="929728" cy="507232"/>
            <a:chOff x="2152950" y="4036412"/>
            <a:chExt cx="929728" cy="507232"/>
          </a:xfrm>
        </p:grpSpPr>
        <p:sp>
          <p:nvSpPr>
            <p:cNvPr id="166" name="object 166"/>
            <p:cNvSpPr/>
            <p:nvPr/>
          </p:nvSpPr>
          <p:spPr>
            <a:xfrm>
              <a:off x="2156270" y="4043693"/>
              <a:ext cx="926408" cy="147044"/>
            </a:xfrm>
            <a:prstGeom prst="rect">
              <a:avLst/>
            </a:prstGeom>
            <a:blipFill>
              <a:blip r:embed="rId6" cstate="print"/>
              <a:stretch>
                <a:fillRect/>
              </a:stretch>
            </a:blipFill>
          </p:spPr>
          <p:txBody>
            <a:bodyPr wrap="square" lIns="0" tIns="0" rIns="0" bIns="0" rtlCol="0"/>
            <a:lstStyle/>
            <a:p>
              <a:pPr defTabSz="403616" fontAlgn="auto">
                <a:spcBef>
                  <a:spcPts val="0"/>
                </a:spcBef>
                <a:spcAft>
                  <a:spcPts val="0"/>
                </a:spcAft>
              </a:pPr>
              <a:endParaRPr sz="795">
                <a:solidFill>
                  <a:prstClr val="black"/>
                </a:solidFill>
                <a:latin typeface="Calibri"/>
              </a:endParaRPr>
            </a:p>
          </p:txBody>
        </p:sp>
        <p:sp>
          <p:nvSpPr>
            <p:cNvPr id="167" name="object 167"/>
            <p:cNvSpPr/>
            <p:nvPr/>
          </p:nvSpPr>
          <p:spPr>
            <a:xfrm>
              <a:off x="2153007" y="4036412"/>
              <a:ext cx="921163" cy="141431"/>
            </a:xfrm>
            <a:prstGeom prst="rect">
              <a:avLst/>
            </a:prstGeom>
            <a:blipFill>
              <a:blip r:embed="rId3" cstate="print"/>
              <a:stretch>
                <a:fillRect/>
              </a:stretch>
            </a:blipFill>
          </p:spPr>
          <p:txBody>
            <a:bodyPr wrap="square" lIns="0" tIns="0" rIns="0" bIns="0" rtlCol="0"/>
            <a:lstStyle/>
            <a:p>
              <a:pPr defTabSz="403616" fontAlgn="auto">
                <a:spcBef>
                  <a:spcPts val="0"/>
                </a:spcBef>
                <a:spcAft>
                  <a:spcPts val="0"/>
                </a:spcAft>
              </a:pPr>
              <a:endParaRPr sz="795">
                <a:solidFill>
                  <a:prstClr val="black"/>
                </a:solidFill>
                <a:latin typeface="Calibri"/>
              </a:endParaRPr>
            </a:p>
          </p:txBody>
        </p:sp>
        <p:sp>
          <p:nvSpPr>
            <p:cNvPr id="168" name="object 168"/>
            <p:cNvSpPr/>
            <p:nvPr/>
          </p:nvSpPr>
          <p:spPr>
            <a:xfrm>
              <a:off x="2153007" y="4036413"/>
              <a:ext cx="921220" cy="141532"/>
            </a:xfrm>
            <a:custGeom>
              <a:avLst/>
              <a:gdLst/>
              <a:ahLst/>
              <a:cxnLst/>
              <a:rect l="l" t="t" r="r" b="b"/>
              <a:pathLst>
                <a:path w="2087245" h="320675">
                  <a:moveTo>
                    <a:pt x="-2885" y="324278"/>
                  </a:moveTo>
                  <a:lnTo>
                    <a:pt x="2082914" y="324278"/>
                  </a:lnTo>
                  <a:lnTo>
                    <a:pt x="2082914" y="4033"/>
                  </a:lnTo>
                  <a:lnTo>
                    <a:pt x="-2885" y="4033"/>
                  </a:lnTo>
                  <a:lnTo>
                    <a:pt x="-2885" y="324278"/>
                  </a:lnTo>
                  <a:close/>
                </a:path>
              </a:pathLst>
            </a:custGeom>
            <a:ln w="4764">
              <a:solidFill>
                <a:srgbClr val="404040"/>
              </a:solidFill>
            </a:ln>
          </p:spPr>
          <p:txBody>
            <a:bodyPr wrap="square" lIns="0" tIns="0" rIns="0" bIns="0" rtlCol="0"/>
            <a:lstStyle/>
            <a:p>
              <a:pPr defTabSz="403616" fontAlgn="auto">
                <a:spcBef>
                  <a:spcPts val="0"/>
                </a:spcBef>
                <a:spcAft>
                  <a:spcPts val="0"/>
                </a:spcAft>
              </a:pPr>
              <a:endParaRPr sz="795">
                <a:solidFill>
                  <a:prstClr val="black"/>
                </a:solidFill>
                <a:latin typeface="Calibri"/>
              </a:endParaRPr>
            </a:p>
          </p:txBody>
        </p:sp>
        <p:sp>
          <p:nvSpPr>
            <p:cNvPr id="169" name="object 169"/>
            <p:cNvSpPr txBox="1"/>
            <p:nvPr/>
          </p:nvSpPr>
          <p:spPr>
            <a:xfrm>
              <a:off x="2207690" y="4039428"/>
              <a:ext cx="808835" cy="122341"/>
            </a:xfrm>
            <a:prstGeom prst="rect">
              <a:avLst/>
            </a:prstGeom>
          </p:spPr>
          <p:txBody>
            <a:bodyPr vert="horz" wrap="square" lIns="0" tIns="0" rIns="0" bIns="0" rtlCol="0">
              <a:spAutoFit/>
            </a:bodyPr>
            <a:lstStyle/>
            <a:p>
              <a:pPr marL="5606" defTabSz="403616" fontAlgn="auto">
                <a:spcBef>
                  <a:spcPts val="0"/>
                </a:spcBef>
                <a:spcAft>
                  <a:spcPts val="0"/>
                </a:spcAft>
              </a:pPr>
              <a:r>
                <a:rPr sz="795" spc="-2" dirty="0">
                  <a:solidFill>
                    <a:prstClr val="black"/>
                  </a:solidFill>
                  <a:latin typeface="Calibri"/>
                  <a:cs typeface="Calibri"/>
                </a:rPr>
                <a:t>Impact</a:t>
              </a:r>
              <a:r>
                <a:rPr sz="795" spc="-38" dirty="0">
                  <a:solidFill>
                    <a:prstClr val="black"/>
                  </a:solidFill>
                  <a:latin typeface="Calibri"/>
                  <a:cs typeface="Calibri"/>
                </a:rPr>
                <a:t> </a:t>
              </a:r>
              <a:r>
                <a:rPr sz="795" spc="-2" dirty="0">
                  <a:solidFill>
                    <a:prstClr val="black"/>
                  </a:solidFill>
                  <a:latin typeface="Calibri"/>
                  <a:cs typeface="Calibri"/>
                </a:rPr>
                <a:t>Stakeholder</a:t>
              </a:r>
              <a:endParaRPr sz="795">
                <a:solidFill>
                  <a:prstClr val="black"/>
                </a:solidFill>
                <a:latin typeface="Calibri"/>
                <a:cs typeface="Calibri"/>
              </a:endParaRPr>
            </a:p>
          </p:txBody>
        </p:sp>
        <p:sp>
          <p:nvSpPr>
            <p:cNvPr id="170" name="object 170"/>
            <p:cNvSpPr/>
            <p:nvPr/>
          </p:nvSpPr>
          <p:spPr>
            <a:xfrm>
              <a:off x="2156270" y="4184436"/>
              <a:ext cx="926408" cy="359208"/>
            </a:xfrm>
            <a:prstGeom prst="rect">
              <a:avLst/>
            </a:prstGeom>
            <a:blipFill>
              <a:blip r:embed="rId7" cstate="print"/>
              <a:stretch>
                <a:fillRect/>
              </a:stretch>
            </a:blipFill>
          </p:spPr>
          <p:txBody>
            <a:bodyPr wrap="square" lIns="0" tIns="0" rIns="0" bIns="0" rtlCol="0"/>
            <a:lstStyle/>
            <a:p>
              <a:pPr defTabSz="403616" fontAlgn="auto">
                <a:spcBef>
                  <a:spcPts val="0"/>
                </a:spcBef>
                <a:spcAft>
                  <a:spcPts val="0"/>
                </a:spcAft>
              </a:pPr>
              <a:endParaRPr sz="795">
                <a:solidFill>
                  <a:prstClr val="black"/>
                </a:solidFill>
                <a:latin typeface="Calibri"/>
              </a:endParaRPr>
            </a:p>
          </p:txBody>
        </p:sp>
        <p:sp>
          <p:nvSpPr>
            <p:cNvPr id="171" name="object 171"/>
            <p:cNvSpPr/>
            <p:nvPr/>
          </p:nvSpPr>
          <p:spPr>
            <a:xfrm>
              <a:off x="2153007" y="4177843"/>
              <a:ext cx="921163" cy="353130"/>
            </a:xfrm>
            <a:prstGeom prst="rect">
              <a:avLst/>
            </a:prstGeom>
            <a:blipFill>
              <a:blip r:embed="rId5" cstate="print"/>
              <a:stretch>
                <a:fillRect/>
              </a:stretch>
            </a:blipFill>
          </p:spPr>
          <p:txBody>
            <a:bodyPr wrap="square" lIns="0" tIns="0" rIns="0" bIns="0" rtlCol="0"/>
            <a:lstStyle/>
            <a:p>
              <a:pPr defTabSz="403616" fontAlgn="auto">
                <a:spcBef>
                  <a:spcPts val="0"/>
                </a:spcBef>
                <a:spcAft>
                  <a:spcPts val="0"/>
                </a:spcAft>
              </a:pPr>
              <a:endParaRPr sz="795">
                <a:solidFill>
                  <a:prstClr val="black"/>
                </a:solidFill>
                <a:latin typeface="Calibri"/>
              </a:endParaRPr>
            </a:p>
          </p:txBody>
        </p:sp>
        <p:sp>
          <p:nvSpPr>
            <p:cNvPr id="172" name="object 172"/>
            <p:cNvSpPr/>
            <p:nvPr/>
          </p:nvSpPr>
          <p:spPr>
            <a:xfrm>
              <a:off x="2153007" y="4177843"/>
              <a:ext cx="921220" cy="353130"/>
            </a:xfrm>
            <a:custGeom>
              <a:avLst/>
              <a:gdLst/>
              <a:ahLst/>
              <a:cxnLst/>
              <a:rect l="l" t="t" r="r" b="b"/>
              <a:pathLst>
                <a:path w="2087245" h="800100">
                  <a:moveTo>
                    <a:pt x="-2885" y="803426"/>
                  </a:moveTo>
                  <a:lnTo>
                    <a:pt x="2082914" y="803426"/>
                  </a:lnTo>
                  <a:lnTo>
                    <a:pt x="2082914" y="3831"/>
                  </a:lnTo>
                  <a:lnTo>
                    <a:pt x="-2885" y="3831"/>
                  </a:lnTo>
                  <a:lnTo>
                    <a:pt x="-2885" y="803426"/>
                  </a:lnTo>
                  <a:close/>
                </a:path>
              </a:pathLst>
            </a:custGeom>
            <a:ln w="4764">
              <a:solidFill>
                <a:srgbClr val="404040"/>
              </a:solidFill>
            </a:ln>
          </p:spPr>
          <p:txBody>
            <a:bodyPr wrap="square" lIns="0" tIns="0" rIns="0" bIns="0" rtlCol="0"/>
            <a:lstStyle/>
            <a:p>
              <a:pPr defTabSz="403616" fontAlgn="auto">
                <a:spcBef>
                  <a:spcPts val="0"/>
                </a:spcBef>
                <a:spcAft>
                  <a:spcPts val="0"/>
                </a:spcAft>
              </a:pPr>
              <a:endParaRPr sz="795">
                <a:solidFill>
                  <a:prstClr val="black"/>
                </a:solidFill>
                <a:latin typeface="Calibri"/>
              </a:endParaRPr>
            </a:p>
          </p:txBody>
        </p:sp>
        <p:sp>
          <p:nvSpPr>
            <p:cNvPr id="244" name="TextBox 243">
              <a:extLst>
                <a:ext uri="{FF2B5EF4-FFF2-40B4-BE49-F238E27FC236}">
                  <a16:creationId xmlns:a16="http://schemas.microsoft.com/office/drawing/2014/main" id="{C26F39B8-3EC6-DBC4-0AC9-CC833ABD1BED}"/>
                </a:ext>
              </a:extLst>
            </p:cNvPr>
            <p:cNvSpPr txBox="1"/>
            <p:nvPr/>
          </p:nvSpPr>
          <p:spPr>
            <a:xfrm>
              <a:off x="2152950" y="4240511"/>
              <a:ext cx="683160" cy="184666"/>
            </a:xfrm>
            <a:prstGeom prst="rect">
              <a:avLst/>
            </a:prstGeom>
            <a:noFill/>
          </p:spPr>
          <p:txBody>
            <a:bodyPr wrap="square" rtlCol="0">
              <a:spAutoFit/>
            </a:bodyPr>
            <a:lstStyle/>
            <a:p>
              <a:r>
                <a:rPr lang="en-US" sz="600" dirty="0"/>
                <a:t>Mom</a:t>
              </a:r>
            </a:p>
          </p:txBody>
        </p:sp>
      </p:grpSp>
      <p:grpSp>
        <p:nvGrpSpPr>
          <p:cNvPr id="304" name="Group 303">
            <a:extLst>
              <a:ext uri="{FF2B5EF4-FFF2-40B4-BE49-F238E27FC236}">
                <a16:creationId xmlns:a16="http://schemas.microsoft.com/office/drawing/2014/main" id="{33FCCCFF-26CA-7EE0-93A7-010FC1E88ECA}"/>
              </a:ext>
            </a:extLst>
          </p:cNvPr>
          <p:cNvGrpSpPr/>
          <p:nvPr/>
        </p:nvGrpSpPr>
        <p:grpSpPr>
          <a:xfrm>
            <a:off x="3612776" y="4036412"/>
            <a:ext cx="929871" cy="507232"/>
            <a:chOff x="3612776" y="4036412"/>
            <a:chExt cx="929871" cy="507232"/>
          </a:xfrm>
        </p:grpSpPr>
        <p:sp>
          <p:nvSpPr>
            <p:cNvPr id="173" name="object 173"/>
            <p:cNvSpPr/>
            <p:nvPr/>
          </p:nvSpPr>
          <p:spPr>
            <a:xfrm>
              <a:off x="3616239" y="4043693"/>
              <a:ext cx="926408" cy="147044"/>
            </a:xfrm>
            <a:prstGeom prst="rect">
              <a:avLst/>
            </a:prstGeom>
            <a:blipFill>
              <a:blip r:embed="rId2" cstate="print"/>
              <a:stretch>
                <a:fillRect/>
              </a:stretch>
            </a:blipFill>
          </p:spPr>
          <p:txBody>
            <a:bodyPr wrap="square" lIns="0" tIns="0" rIns="0" bIns="0" rtlCol="0"/>
            <a:lstStyle/>
            <a:p>
              <a:pPr defTabSz="403616" fontAlgn="auto">
                <a:spcBef>
                  <a:spcPts val="0"/>
                </a:spcBef>
                <a:spcAft>
                  <a:spcPts val="0"/>
                </a:spcAft>
              </a:pPr>
              <a:endParaRPr sz="795">
                <a:solidFill>
                  <a:prstClr val="black"/>
                </a:solidFill>
                <a:latin typeface="Calibri"/>
              </a:endParaRPr>
            </a:p>
          </p:txBody>
        </p:sp>
        <p:sp>
          <p:nvSpPr>
            <p:cNvPr id="174" name="object 174"/>
            <p:cNvSpPr/>
            <p:nvPr/>
          </p:nvSpPr>
          <p:spPr>
            <a:xfrm>
              <a:off x="3612776" y="4036412"/>
              <a:ext cx="921164" cy="141431"/>
            </a:xfrm>
            <a:prstGeom prst="rect">
              <a:avLst/>
            </a:prstGeom>
            <a:blipFill>
              <a:blip r:embed="rId8" cstate="print"/>
              <a:stretch>
                <a:fillRect/>
              </a:stretch>
            </a:blipFill>
          </p:spPr>
          <p:txBody>
            <a:bodyPr wrap="square" lIns="0" tIns="0" rIns="0" bIns="0" rtlCol="0"/>
            <a:lstStyle/>
            <a:p>
              <a:pPr defTabSz="403616" fontAlgn="auto">
                <a:spcBef>
                  <a:spcPts val="0"/>
                </a:spcBef>
                <a:spcAft>
                  <a:spcPts val="0"/>
                </a:spcAft>
              </a:pPr>
              <a:endParaRPr sz="795">
                <a:solidFill>
                  <a:prstClr val="black"/>
                </a:solidFill>
                <a:latin typeface="Calibri"/>
              </a:endParaRPr>
            </a:p>
          </p:txBody>
        </p:sp>
        <p:sp>
          <p:nvSpPr>
            <p:cNvPr id="175" name="object 175"/>
            <p:cNvSpPr/>
            <p:nvPr/>
          </p:nvSpPr>
          <p:spPr>
            <a:xfrm>
              <a:off x="3612776" y="4036413"/>
              <a:ext cx="921220" cy="141532"/>
            </a:xfrm>
            <a:custGeom>
              <a:avLst/>
              <a:gdLst/>
              <a:ahLst/>
              <a:cxnLst/>
              <a:rect l="l" t="t" r="r" b="b"/>
              <a:pathLst>
                <a:path w="2087245" h="320675">
                  <a:moveTo>
                    <a:pt x="-4974" y="324278"/>
                  </a:moveTo>
                  <a:lnTo>
                    <a:pt x="2080826" y="324278"/>
                  </a:lnTo>
                  <a:lnTo>
                    <a:pt x="2080826" y="4033"/>
                  </a:lnTo>
                  <a:lnTo>
                    <a:pt x="-4974" y="4033"/>
                  </a:lnTo>
                  <a:lnTo>
                    <a:pt x="-4974" y="324278"/>
                  </a:lnTo>
                  <a:close/>
                </a:path>
              </a:pathLst>
            </a:custGeom>
            <a:ln w="4764">
              <a:solidFill>
                <a:srgbClr val="404040"/>
              </a:solidFill>
            </a:ln>
          </p:spPr>
          <p:txBody>
            <a:bodyPr wrap="square" lIns="0" tIns="0" rIns="0" bIns="0" rtlCol="0"/>
            <a:lstStyle/>
            <a:p>
              <a:pPr defTabSz="403616" fontAlgn="auto">
                <a:spcBef>
                  <a:spcPts val="0"/>
                </a:spcBef>
                <a:spcAft>
                  <a:spcPts val="0"/>
                </a:spcAft>
              </a:pPr>
              <a:endParaRPr sz="795">
                <a:solidFill>
                  <a:prstClr val="black"/>
                </a:solidFill>
                <a:latin typeface="Calibri"/>
              </a:endParaRPr>
            </a:p>
          </p:txBody>
        </p:sp>
        <p:sp>
          <p:nvSpPr>
            <p:cNvPr id="176" name="object 176"/>
            <p:cNvSpPr txBox="1"/>
            <p:nvPr/>
          </p:nvSpPr>
          <p:spPr>
            <a:xfrm>
              <a:off x="3666763" y="4039428"/>
              <a:ext cx="811076" cy="122341"/>
            </a:xfrm>
            <a:prstGeom prst="rect">
              <a:avLst/>
            </a:prstGeom>
          </p:spPr>
          <p:txBody>
            <a:bodyPr vert="horz" wrap="square" lIns="0" tIns="0" rIns="0" bIns="0" rtlCol="0">
              <a:spAutoFit/>
            </a:bodyPr>
            <a:lstStyle/>
            <a:p>
              <a:pPr marL="5606" defTabSz="403616" fontAlgn="auto">
                <a:spcBef>
                  <a:spcPts val="0"/>
                </a:spcBef>
                <a:spcAft>
                  <a:spcPts val="0"/>
                </a:spcAft>
              </a:pPr>
              <a:r>
                <a:rPr sz="795" spc="-2" dirty="0">
                  <a:solidFill>
                    <a:prstClr val="black"/>
                  </a:solidFill>
                  <a:latin typeface="Calibri"/>
                  <a:cs typeface="Calibri"/>
                </a:rPr>
                <a:t>Impact</a:t>
              </a:r>
              <a:r>
                <a:rPr sz="795" spc="-20" dirty="0">
                  <a:solidFill>
                    <a:prstClr val="black"/>
                  </a:solidFill>
                  <a:latin typeface="Calibri"/>
                  <a:cs typeface="Calibri"/>
                </a:rPr>
                <a:t> </a:t>
              </a:r>
              <a:r>
                <a:rPr sz="795" spc="-2" dirty="0">
                  <a:solidFill>
                    <a:prstClr val="black"/>
                  </a:solidFill>
                  <a:latin typeface="Calibri"/>
                  <a:cs typeface="Calibri"/>
                </a:rPr>
                <a:t>Stakeholder</a:t>
              </a:r>
              <a:endParaRPr sz="795">
                <a:solidFill>
                  <a:prstClr val="black"/>
                </a:solidFill>
                <a:latin typeface="Calibri"/>
                <a:cs typeface="Calibri"/>
              </a:endParaRPr>
            </a:p>
          </p:txBody>
        </p:sp>
        <p:sp>
          <p:nvSpPr>
            <p:cNvPr id="177" name="object 177"/>
            <p:cNvSpPr/>
            <p:nvPr/>
          </p:nvSpPr>
          <p:spPr>
            <a:xfrm>
              <a:off x="3616239" y="4184436"/>
              <a:ext cx="926408" cy="359208"/>
            </a:xfrm>
            <a:prstGeom prst="rect">
              <a:avLst/>
            </a:prstGeom>
            <a:blipFill>
              <a:blip r:embed="rId4" cstate="print"/>
              <a:stretch>
                <a:fillRect/>
              </a:stretch>
            </a:blipFill>
          </p:spPr>
          <p:txBody>
            <a:bodyPr wrap="square" lIns="0" tIns="0" rIns="0" bIns="0" rtlCol="0"/>
            <a:lstStyle/>
            <a:p>
              <a:pPr defTabSz="403616" fontAlgn="auto">
                <a:spcBef>
                  <a:spcPts val="0"/>
                </a:spcBef>
                <a:spcAft>
                  <a:spcPts val="0"/>
                </a:spcAft>
              </a:pPr>
              <a:endParaRPr sz="795">
                <a:solidFill>
                  <a:prstClr val="black"/>
                </a:solidFill>
                <a:latin typeface="Calibri"/>
              </a:endParaRPr>
            </a:p>
          </p:txBody>
        </p:sp>
        <p:sp>
          <p:nvSpPr>
            <p:cNvPr id="178" name="object 178"/>
            <p:cNvSpPr/>
            <p:nvPr/>
          </p:nvSpPr>
          <p:spPr>
            <a:xfrm>
              <a:off x="3612776" y="4177843"/>
              <a:ext cx="921164" cy="353130"/>
            </a:xfrm>
            <a:prstGeom prst="rect">
              <a:avLst/>
            </a:prstGeom>
            <a:blipFill>
              <a:blip r:embed="rId9" cstate="print"/>
              <a:stretch>
                <a:fillRect/>
              </a:stretch>
            </a:blipFill>
          </p:spPr>
          <p:txBody>
            <a:bodyPr wrap="square" lIns="0" tIns="0" rIns="0" bIns="0" rtlCol="0"/>
            <a:lstStyle/>
            <a:p>
              <a:pPr defTabSz="403616" fontAlgn="auto">
                <a:spcBef>
                  <a:spcPts val="0"/>
                </a:spcBef>
                <a:spcAft>
                  <a:spcPts val="0"/>
                </a:spcAft>
              </a:pPr>
              <a:endParaRPr sz="795">
                <a:solidFill>
                  <a:prstClr val="black"/>
                </a:solidFill>
                <a:latin typeface="Calibri"/>
              </a:endParaRPr>
            </a:p>
          </p:txBody>
        </p:sp>
        <p:sp>
          <p:nvSpPr>
            <p:cNvPr id="179" name="object 179"/>
            <p:cNvSpPr/>
            <p:nvPr/>
          </p:nvSpPr>
          <p:spPr>
            <a:xfrm>
              <a:off x="3612776" y="4177843"/>
              <a:ext cx="921220" cy="353130"/>
            </a:xfrm>
            <a:custGeom>
              <a:avLst/>
              <a:gdLst/>
              <a:ahLst/>
              <a:cxnLst/>
              <a:rect l="l" t="t" r="r" b="b"/>
              <a:pathLst>
                <a:path w="2087245" h="800100">
                  <a:moveTo>
                    <a:pt x="-4974" y="803426"/>
                  </a:moveTo>
                  <a:lnTo>
                    <a:pt x="2080826" y="803426"/>
                  </a:lnTo>
                  <a:lnTo>
                    <a:pt x="2080826" y="3831"/>
                  </a:lnTo>
                  <a:lnTo>
                    <a:pt x="-4974" y="3831"/>
                  </a:lnTo>
                  <a:lnTo>
                    <a:pt x="-4974" y="803426"/>
                  </a:lnTo>
                  <a:close/>
                </a:path>
              </a:pathLst>
            </a:custGeom>
            <a:ln w="4764">
              <a:solidFill>
                <a:srgbClr val="404040"/>
              </a:solidFill>
            </a:ln>
          </p:spPr>
          <p:txBody>
            <a:bodyPr wrap="square" lIns="0" tIns="0" rIns="0" bIns="0" rtlCol="0"/>
            <a:lstStyle/>
            <a:p>
              <a:pPr defTabSz="403616" fontAlgn="auto">
                <a:spcBef>
                  <a:spcPts val="0"/>
                </a:spcBef>
                <a:spcAft>
                  <a:spcPts val="0"/>
                </a:spcAft>
              </a:pPr>
              <a:endParaRPr sz="795">
                <a:solidFill>
                  <a:prstClr val="black"/>
                </a:solidFill>
                <a:latin typeface="Calibri"/>
              </a:endParaRPr>
            </a:p>
          </p:txBody>
        </p:sp>
        <p:sp>
          <p:nvSpPr>
            <p:cNvPr id="245" name="TextBox 244">
              <a:extLst>
                <a:ext uri="{FF2B5EF4-FFF2-40B4-BE49-F238E27FC236}">
                  <a16:creationId xmlns:a16="http://schemas.microsoft.com/office/drawing/2014/main" id="{1B7D75E9-043A-E924-1726-7C336708E51C}"/>
                </a:ext>
              </a:extLst>
            </p:cNvPr>
            <p:cNvSpPr txBox="1"/>
            <p:nvPr/>
          </p:nvSpPr>
          <p:spPr>
            <a:xfrm>
              <a:off x="3631018" y="4245232"/>
              <a:ext cx="683160" cy="184666"/>
            </a:xfrm>
            <a:prstGeom prst="rect">
              <a:avLst/>
            </a:prstGeom>
            <a:noFill/>
          </p:spPr>
          <p:txBody>
            <a:bodyPr wrap="square" rtlCol="0">
              <a:spAutoFit/>
            </a:bodyPr>
            <a:lstStyle/>
            <a:p>
              <a:r>
                <a:rPr lang="en-US" sz="600" dirty="0"/>
                <a:t>Kids</a:t>
              </a:r>
            </a:p>
          </p:txBody>
        </p:sp>
      </p:grpSp>
      <p:grpSp>
        <p:nvGrpSpPr>
          <p:cNvPr id="306" name="Group 305">
            <a:extLst>
              <a:ext uri="{FF2B5EF4-FFF2-40B4-BE49-F238E27FC236}">
                <a16:creationId xmlns:a16="http://schemas.microsoft.com/office/drawing/2014/main" id="{81AA2AA6-AA0B-BA91-A69B-D05C90AF3C5B}"/>
              </a:ext>
            </a:extLst>
          </p:cNvPr>
          <p:cNvGrpSpPr/>
          <p:nvPr/>
        </p:nvGrpSpPr>
        <p:grpSpPr>
          <a:xfrm>
            <a:off x="616019" y="4948654"/>
            <a:ext cx="713097" cy="603179"/>
            <a:chOff x="616019" y="4948654"/>
            <a:chExt cx="713097" cy="603179"/>
          </a:xfrm>
        </p:grpSpPr>
        <p:sp>
          <p:nvSpPr>
            <p:cNvPr id="33" name="object 33"/>
            <p:cNvSpPr/>
            <p:nvPr/>
          </p:nvSpPr>
          <p:spPr>
            <a:xfrm>
              <a:off x="673304" y="4948654"/>
              <a:ext cx="655812" cy="98932"/>
            </a:xfrm>
            <a:custGeom>
              <a:avLst/>
              <a:gdLst/>
              <a:ahLst/>
              <a:cxnLst/>
              <a:rect l="l" t="t" r="r" b="b"/>
              <a:pathLst>
                <a:path w="1485900" h="224154">
                  <a:moveTo>
                    <a:pt x="-1641" y="226100"/>
                  </a:moveTo>
                  <a:lnTo>
                    <a:pt x="1483320" y="226100"/>
                  </a:lnTo>
                  <a:lnTo>
                    <a:pt x="1483320" y="2594"/>
                  </a:lnTo>
                  <a:lnTo>
                    <a:pt x="-1641" y="2594"/>
                  </a:lnTo>
                  <a:lnTo>
                    <a:pt x="-1641" y="226100"/>
                  </a:lnTo>
                  <a:close/>
                </a:path>
              </a:pathLst>
            </a:custGeom>
            <a:solidFill>
              <a:srgbClr val="8DB0E1"/>
            </a:solidFill>
          </p:spPr>
          <p:txBody>
            <a:bodyPr wrap="square" lIns="0" tIns="0" rIns="0" bIns="0" rtlCol="0"/>
            <a:lstStyle/>
            <a:p>
              <a:pPr defTabSz="403616" fontAlgn="auto">
                <a:spcBef>
                  <a:spcPts val="0"/>
                </a:spcBef>
                <a:spcAft>
                  <a:spcPts val="0"/>
                </a:spcAft>
              </a:pPr>
              <a:endParaRPr sz="795">
                <a:solidFill>
                  <a:prstClr val="black"/>
                </a:solidFill>
                <a:latin typeface="Calibri"/>
              </a:endParaRPr>
            </a:p>
          </p:txBody>
        </p:sp>
        <p:sp>
          <p:nvSpPr>
            <p:cNvPr id="34" name="object 34"/>
            <p:cNvSpPr/>
            <p:nvPr/>
          </p:nvSpPr>
          <p:spPr>
            <a:xfrm>
              <a:off x="673304" y="4948654"/>
              <a:ext cx="655812" cy="98932"/>
            </a:xfrm>
            <a:custGeom>
              <a:avLst/>
              <a:gdLst/>
              <a:ahLst/>
              <a:cxnLst/>
              <a:rect l="l" t="t" r="r" b="b"/>
              <a:pathLst>
                <a:path w="1485900" h="224154">
                  <a:moveTo>
                    <a:pt x="-1641" y="226100"/>
                  </a:moveTo>
                  <a:lnTo>
                    <a:pt x="1483320" y="226100"/>
                  </a:lnTo>
                  <a:lnTo>
                    <a:pt x="1483320" y="2594"/>
                  </a:lnTo>
                  <a:lnTo>
                    <a:pt x="-1641" y="2594"/>
                  </a:lnTo>
                  <a:lnTo>
                    <a:pt x="-1641" y="226100"/>
                  </a:lnTo>
                  <a:close/>
                </a:path>
              </a:pathLst>
            </a:custGeom>
            <a:ln w="6345">
              <a:solidFill>
                <a:srgbClr val="000000"/>
              </a:solidFill>
            </a:ln>
          </p:spPr>
          <p:txBody>
            <a:bodyPr wrap="square" lIns="0" tIns="0" rIns="0" bIns="0" rtlCol="0"/>
            <a:lstStyle/>
            <a:p>
              <a:pPr defTabSz="403616" fontAlgn="auto">
                <a:spcBef>
                  <a:spcPts val="0"/>
                </a:spcBef>
                <a:spcAft>
                  <a:spcPts val="0"/>
                </a:spcAft>
              </a:pPr>
              <a:endParaRPr sz="795">
                <a:solidFill>
                  <a:prstClr val="black"/>
                </a:solidFill>
                <a:latin typeface="Calibri"/>
              </a:endParaRPr>
            </a:p>
          </p:txBody>
        </p:sp>
        <p:sp>
          <p:nvSpPr>
            <p:cNvPr id="35" name="object 35"/>
            <p:cNvSpPr txBox="1"/>
            <p:nvPr/>
          </p:nvSpPr>
          <p:spPr>
            <a:xfrm>
              <a:off x="708986" y="4953455"/>
              <a:ext cx="583505" cy="81561"/>
            </a:xfrm>
            <a:prstGeom prst="rect">
              <a:avLst/>
            </a:prstGeom>
          </p:spPr>
          <p:txBody>
            <a:bodyPr vert="horz" wrap="square" lIns="0" tIns="0" rIns="0" bIns="0" rtlCol="0">
              <a:spAutoFit/>
            </a:bodyPr>
            <a:lstStyle/>
            <a:p>
              <a:pPr marL="5606" defTabSz="403616" fontAlgn="auto">
                <a:spcBef>
                  <a:spcPts val="0"/>
                </a:spcBef>
                <a:spcAft>
                  <a:spcPts val="0"/>
                </a:spcAft>
              </a:pPr>
              <a:r>
                <a:rPr sz="530" spc="-2" dirty="0">
                  <a:solidFill>
                    <a:prstClr val="black"/>
                  </a:solidFill>
                  <a:latin typeface="Arial"/>
                  <a:cs typeface="Arial"/>
                </a:rPr>
                <a:t>Enabling </a:t>
              </a:r>
              <a:r>
                <a:rPr sz="530" dirty="0">
                  <a:solidFill>
                    <a:prstClr val="black"/>
                  </a:solidFill>
                  <a:latin typeface="Arial"/>
                  <a:cs typeface="Arial"/>
                </a:rPr>
                <a:t>Change</a:t>
              </a:r>
              <a:r>
                <a:rPr sz="530" spc="-44" dirty="0">
                  <a:solidFill>
                    <a:prstClr val="black"/>
                  </a:solidFill>
                  <a:latin typeface="Arial"/>
                  <a:cs typeface="Arial"/>
                </a:rPr>
                <a:t> </a:t>
              </a:r>
              <a:r>
                <a:rPr sz="530" dirty="0">
                  <a:solidFill>
                    <a:prstClr val="black"/>
                  </a:solidFill>
                  <a:latin typeface="Arial"/>
                  <a:cs typeface="Arial"/>
                </a:rPr>
                <a:t>1</a:t>
              </a:r>
              <a:endParaRPr sz="530">
                <a:solidFill>
                  <a:prstClr val="black"/>
                </a:solidFill>
                <a:latin typeface="Arial"/>
                <a:cs typeface="Arial"/>
              </a:endParaRPr>
            </a:p>
          </p:txBody>
        </p:sp>
        <p:sp>
          <p:nvSpPr>
            <p:cNvPr id="36" name="object 36"/>
            <p:cNvSpPr/>
            <p:nvPr/>
          </p:nvSpPr>
          <p:spPr>
            <a:xfrm>
              <a:off x="673304" y="5047362"/>
              <a:ext cx="655812" cy="504471"/>
            </a:xfrm>
            <a:custGeom>
              <a:avLst/>
              <a:gdLst/>
              <a:ahLst/>
              <a:cxnLst/>
              <a:rect l="l" t="t" r="r" b="b"/>
              <a:pathLst>
                <a:path w="1485900" h="1143000">
                  <a:moveTo>
                    <a:pt x="-1641" y="1144731"/>
                  </a:moveTo>
                  <a:lnTo>
                    <a:pt x="1483320" y="1144731"/>
                  </a:lnTo>
                  <a:lnTo>
                    <a:pt x="1483320" y="2453"/>
                  </a:lnTo>
                  <a:lnTo>
                    <a:pt x="-1641" y="2453"/>
                  </a:lnTo>
                  <a:lnTo>
                    <a:pt x="-1641" y="1144731"/>
                  </a:lnTo>
                  <a:close/>
                </a:path>
              </a:pathLst>
            </a:custGeom>
            <a:ln w="6345">
              <a:solidFill>
                <a:srgbClr val="000000"/>
              </a:solidFill>
            </a:ln>
          </p:spPr>
          <p:txBody>
            <a:bodyPr wrap="square" lIns="0" tIns="0" rIns="0" bIns="0" rtlCol="0"/>
            <a:lstStyle/>
            <a:p>
              <a:pPr defTabSz="403616" fontAlgn="auto">
                <a:spcBef>
                  <a:spcPts val="0"/>
                </a:spcBef>
                <a:spcAft>
                  <a:spcPts val="0"/>
                </a:spcAft>
              </a:pPr>
              <a:endParaRPr sz="795">
                <a:solidFill>
                  <a:prstClr val="black"/>
                </a:solidFill>
                <a:latin typeface="Calibri"/>
              </a:endParaRPr>
            </a:p>
          </p:txBody>
        </p:sp>
        <p:sp>
          <p:nvSpPr>
            <p:cNvPr id="251" name="TextBox 250">
              <a:extLst>
                <a:ext uri="{FF2B5EF4-FFF2-40B4-BE49-F238E27FC236}">
                  <a16:creationId xmlns:a16="http://schemas.microsoft.com/office/drawing/2014/main" id="{5D97092B-E4D7-F150-6F2B-EE99244B33DE}"/>
                </a:ext>
              </a:extLst>
            </p:cNvPr>
            <p:cNvSpPr txBox="1"/>
            <p:nvPr/>
          </p:nvSpPr>
          <p:spPr>
            <a:xfrm>
              <a:off x="616019" y="5150386"/>
              <a:ext cx="683160" cy="369332"/>
            </a:xfrm>
            <a:prstGeom prst="rect">
              <a:avLst/>
            </a:prstGeom>
            <a:noFill/>
          </p:spPr>
          <p:txBody>
            <a:bodyPr wrap="square" rtlCol="0">
              <a:spAutoFit/>
            </a:bodyPr>
            <a:lstStyle/>
            <a:p>
              <a:r>
                <a:rPr lang="en-US" sz="600" dirty="0"/>
                <a:t>Sacrifice personal interests</a:t>
              </a:r>
            </a:p>
          </p:txBody>
        </p:sp>
      </p:grpSp>
      <p:grpSp>
        <p:nvGrpSpPr>
          <p:cNvPr id="307" name="Group 306">
            <a:extLst>
              <a:ext uri="{FF2B5EF4-FFF2-40B4-BE49-F238E27FC236}">
                <a16:creationId xmlns:a16="http://schemas.microsoft.com/office/drawing/2014/main" id="{E1E86F53-97DC-6659-1AF4-ACBA560E763E}"/>
              </a:ext>
            </a:extLst>
          </p:cNvPr>
          <p:cNvGrpSpPr/>
          <p:nvPr/>
        </p:nvGrpSpPr>
        <p:grpSpPr>
          <a:xfrm>
            <a:off x="1656038" y="4948654"/>
            <a:ext cx="694631" cy="603178"/>
            <a:chOff x="1656038" y="4948654"/>
            <a:chExt cx="694631" cy="603178"/>
          </a:xfrm>
        </p:grpSpPr>
        <p:sp>
          <p:nvSpPr>
            <p:cNvPr id="114" name="object 114"/>
            <p:cNvSpPr/>
            <p:nvPr/>
          </p:nvSpPr>
          <p:spPr>
            <a:xfrm>
              <a:off x="1694857" y="4948654"/>
              <a:ext cx="655812" cy="98932"/>
            </a:xfrm>
            <a:custGeom>
              <a:avLst/>
              <a:gdLst/>
              <a:ahLst/>
              <a:cxnLst/>
              <a:rect l="l" t="t" r="r" b="b"/>
              <a:pathLst>
                <a:path w="1485900" h="224154">
                  <a:moveTo>
                    <a:pt x="-3102" y="226100"/>
                  </a:moveTo>
                  <a:lnTo>
                    <a:pt x="1481858" y="226100"/>
                  </a:lnTo>
                  <a:lnTo>
                    <a:pt x="1481858" y="2594"/>
                  </a:lnTo>
                  <a:lnTo>
                    <a:pt x="-3102" y="2594"/>
                  </a:lnTo>
                  <a:lnTo>
                    <a:pt x="-3102" y="226100"/>
                  </a:lnTo>
                  <a:close/>
                </a:path>
              </a:pathLst>
            </a:custGeom>
            <a:solidFill>
              <a:srgbClr val="8DB0E1"/>
            </a:solidFill>
          </p:spPr>
          <p:txBody>
            <a:bodyPr wrap="square" lIns="0" tIns="0" rIns="0" bIns="0" rtlCol="0"/>
            <a:lstStyle/>
            <a:p>
              <a:pPr defTabSz="403616" fontAlgn="auto">
                <a:spcBef>
                  <a:spcPts val="0"/>
                </a:spcBef>
                <a:spcAft>
                  <a:spcPts val="0"/>
                </a:spcAft>
              </a:pPr>
              <a:endParaRPr sz="795">
                <a:solidFill>
                  <a:prstClr val="black"/>
                </a:solidFill>
                <a:latin typeface="Calibri"/>
              </a:endParaRPr>
            </a:p>
          </p:txBody>
        </p:sp>
        <p:sp>
          <p:nvSpPr>
            <p:cNvPr id="115" name="object 115"/>
            <p:cNvSpPr/>
            <p:nvPr/>
          </p:nvSpPr>
          <p:spPr>
            <a:xfrm>
              <a:off x="1694857" y="4948654"/>
              <a:ext cx="655812" cy="98932"/>
            </a:xfrm>
            <a:custGeom>
              <a:avLst/>
              <a:gdLst/>
              <a:ahLst/>
              <a:cxnLst/>
              <a:rect l="l" t="t" r="r" b="b"/>
              <a:pathLst>
                <a:path w="1485900" h="224154">
                  <a:moveTo>
                    <a:pt x="-3102" y="226100"/>
                  </a:moveTo>
                  <a:lnTo>
                    <a:pt x="1481858" y="226100"/>
                  </a:lnTo>
                  <a:lnTo>
                    <a:pt x="1481858" y="2594"/>
                  </a:lnTo>
                  <a:lnTo>
                    <a:pt x="-3102" y="2594"/>
                  </a:lnTo>
                  <a:lnTo>
                    <a:pt x="-3102" y="226100"/>
                  </a:lnTo>
                  <a:close/>
                </a:path>
              </a:pathLst>
            </a:custGeom>
            <a:ln w="4764">
              <a:solidFill>
                <a:srgbClr val="000000"/>
              </a:solidFill>
            </a:ln>
          </p:spPr>
          <p:txBody>
            <a:bodyPr wrap="square" lIns="0" tIns="0" rIns="0" bIns="0" rtlCol="0"/>
            <a:lstStyle/>
            <a:p>
              <a:pPr defTabSz="403616" fontAlgn="auto">
                <a:spcBef>
                  <a:spcPts val="0"/>
                </a:spcBef>
                <a:spcAft>
                  <a:spcPts val="0"/>
                </a:spcAft>
              </a:pPr>
              <a:endParaRPr sz="795">
                <a:solidFill>
                  <a:prstClr val="black"/>
                </a:solidFill>
                <a:latin typeface="Calibri"/>
              </a:endParaRPr>
            </a:p>
          </p:txBody>
        </p:sp>
        <p:sp>
          <p:nvSpPr>
            <p:cNvPr id="116" name="object 116"/>
            <p:cNvSpPr txBox="1"/>
            <p:nvPr/>
          </p:nvSpPr>
          <p:spPr>
            <a:xfrm>
              <a:off x="1730175" y="4953455"/>
              <a:ext cx="583224" cy="81561"/>
            </a:xfrm>
            <a:prstGeom prst="rect">
              <a:avLst/>
            </a:prstGeom>
          </p:spPr>
          <p:txBody>
            <a:bodyPr vert="horz" wrap="square" lIns="0" tIns="0" rIns="0" bIns="0" rtlCol="0">
              <a:spAutoFit/>
            </a:bodyPr>
            <a:lstStyle/>
            <a:p>
              <a:pPr marL="5606" defTabSz="403616" fontAlgn="auto">
                <a:spcBef>
                  <a:spcPts val="0"/>
                </a:spcBef>
                <a:spcAft>
                  <a:spcPts val="0"/>
                </a:spcAft>
              </a:pPr>
              <a:r>
                <a:rPr sz="530" spc="-2" dirty="0">
                  <a:solidFill>
                    <a:prstClr val="black"/>
                  </a:solidFill>
                  <a:latin typeface="Arial"/>
                  <a:cs typeface="Arial"/>
                </a:rPr>
                <a:t>Enabling </a:t>
              </a:r>
              <a:r>
                <a:rPr sz="530" dirty="0">
                  <a:solidFill>
                    <a:prstClr val="black"/>
                  </a:solidFill>
                  <a:latin typeface="Arial"/>
                  <a:cs typeface="Arial"/>
                </a:rPr>
                <a:t>Change</a:t>
              </a:r>
              <a:r>
                <a:rPr sz="530" spc="-44" dirty="0">
                  <a:solidFill>
                    <a:prstClr val="black"/>
                  </a:solidFill>
                  <a:latin typeface="Arial"/>
                  <a:cs typeface="Arial"/>
                </a:rPr>
                <a:t> </a:t>
              </a:r>
              <a:r>
                <a:rPr sz="530" dirty="0">
                  <a:solidFill>
                    <a:prstClr val="black"/>
                  </a:solidFill>
                  <a:latin typeface="Arial"/>
                  <a:cs typeface="Arial"/>
                </a:rPr>
                <a:t>2</a:t>
              </a:r>
              <a:endParaRPr sz="530">
                <a:solidFill>
                  <a:prstClr val="black"/>
                </a:solidFill>
                <a:latin typeface="Arial"/>
                <a:cs typeface="Arial"/>
              </a:endParaRPr>
            </a:p>
          </p:txBody>
        </p:sp>
        <p:sp>
          <p:nvSpPr>
            <p:cNvPr id="117" name="object 117"/>
            <p:cNvSpPr/>
            <p:nvPr/>
          </p:nvSpPr>
          <p:spPr>
            <a:xfrm>
              <a:off x="1694857" y="5047362"/>
              <a:ext cx="655812" cy="504470"/>
            </a:xfrm>
            <a:custGeom>
              <a:avLst/>
              <a:gdLst/>
              <a:ahLst/>
              <a:cxnLst/>
              <a:rect l="l" t="t" r="r" b="b"/>
              <a:pathLst>
                <a:path w="1485900" h="1028700">
                  <a:moveTo>
                    <a:pt x="-3102" y="1030504"/>
                  </a:moveTo>
                  <a:lnTo>
                    <a:pt x="1481858" y="1030504"/>
                  </a:lnTo>
                  <a:lnTo>
                    <a:pt x="1481858" y="2453"/>
                  </a:lnTo>
                  <a:lnTo>
                    <a:pt x="-3102" y="2453"/>
                  </a:lnTo>
                  <a:lnTo>
                    <a:pt x="-3102" y="1030504"/>
                  </a:lnTo>
                  <a:close/>
                </a:path>
              </a:pathLst>
            </a:custGeom>
            <a:ln w="4764">
              <a:solidFill>
                <a:srgbClr val="000000"/>
              </a:solidFill>
            </a:ln>
          </p:spPr>
          <p:txBody>
            <a:bodyPr wrap="square" lIns="0" tIns="0" rIns="0" bIns="0" rtlCol="0"/>
            <a:lstStyle/>
            <a:p>
              <a:pPr defTabSz="403616" fontAlgn="auto">
                <a:spcBef>
                  <a:spcPts val="0"/>
                </a:spcBef>
                <a:spcAft>
                  <a:spcPts val="0"/>
                </a:spcAft>
              </a:pPr>
              <a:endParaRPr sz="795">
                <a:solidFill>
                  <a:prstClr val="black"/>
                </a:solidFill>
                <a:latin typeface="Calibri"/>
              </a:endParaRPr>
            </a:p>
          </p:txBody>
        </p:sp>
        <p:sp>
          <p:nvSpPr>
            <p:cNvPr id="253" name="TextBox 252">
              <a:extLst>
                <a:ext uri="{FF2B5EF4-FFF2-40B4-BE49-F238E27FC236}">
                  <a16:creationId xmlns:a16="http://schemas.microsoft.com/office/drawing/2014/main" id="{6A98164B-A90D-334C-2370-83938B9BDF69}"/>
                </a:ext>
              </a:extLst>
            </p:cNvPr>
            <p:cNvSpPr txBox="1"/>
            <p:nvPr/>
          </p:nvSpPr>
          <p:spPr>
            <a:xfrm>
              <a:off x="1656038" y="5168156"/>
              <a:ext cx="683160" cy="276999"/>
            </a:xfrm>
            <a:prstGeom prst="rect">
              <a:avLst/>
            </a:prstGeom>
            <a:noFill/>
          </p:spPr>
          <p:txBody>
            <a:bodyPr wrap="square" rtlCol="0">
              <a:spAutoFit/>
            </a:bodyPr>
            <a:lstStyle/>
            <a:p>
              <a:r>
                <a:rPr lang="en-US" sz="600" dirty="0"/>
                <a:t>Everyone’s Commitment</a:t>
              </a:r>
            </a:p>
          </p:txBody>
        </p:sp>
      </p:grpSp>
      <p:grpSp>
        <p:nvGrpSpPr>
          <p:cNvPr id="308" name="Group 307">
            <a:extLst>
              <a:ext uri="{FF2B5EF4-FFF2-40B4-BE49-F238E27FC236}">
                <a16:creationId xmlns:a16="http://schemas.microsoft.com/office/drawing/2014/main" id="{2C02E717-B49E-3AEE-AB5A-AFB16575A562}"/>
              </a:ext>
            </a:extLst>
          </p:cNvPr>
          <p:cNvGrpSpPr/>
          <p:nvPr/>
        </p:nvGrpSpPr>
        <p:grpSpPr>
          <a:xfrm>
            <a:off x="2626090" y="4948654"/>
            <a:ext cx="708297" cy="603178"/>
            <a:chOff x="2626090" y="4948654"/>
            <a:chExt cx="708297" cy="603178"/>
          </a:xfrm>
        </p:grpSpPr>
        <p:sp>
          <p:nvSpPr>
            <p:cNvPr id="93" name="object 93"/>
            <p:cNvSpPr/>
            <p:nvPr/>
          </p:nvSpPr>
          <p:spPr>
            <a:xfrm>
              <a:off x="2678575" y="4948654"/>
              <a:ext cx="655812" cy="98932"/>
            </a:xfrm>
            <a:custGeom>
              <a:avLst/>
              <a:gdLst/>
              <a:ahLst/>
              <a:cxnLst/>
              <a:rect l="l" t="t" r="r" b="b"/>
              <a:pathLst>
                <a:path w="1485900" h="224154">
                  <a:moveTo>
                    <a:pt x="-4510" y="226100"/>
                  </a:moveTo>
                  <a:lnTo>
                    <a:pt x="1480451" y="226100"/>
                  </a:lnTo>
                  <a:lnTo>
                    <a:pt x="1480451" y="2594"/>
                  </a:lnTo>
                  <a:lnTo>
                    <a:pt x="-4510" y="2594"/>
                  </a:lnTo>
                  <a:lnTo>
                    <a:pt x="-4510" y="226100"/>
                  </a:lnTo>
                  <a:close/>
                </a:path>
              </a:pathLst>
            </a:custGeom>
            <a:solidFill>
              <a:srgbClr val="8DB0E1"/>
            </a:solidFill>
          </p:spPr>
          <p:txBody>
            <a:bodyPr wrap="square" lIns="0" tIns="0" rIns="0" bIns="0" rtlCol="0"/>
            <a:lstStyle/>
            <a:p>
              <a:pPr defTabSz="403616" fontAlgn="auto">
                <a:spcBef>
                  <a:spcPts val="0"/>
                </a:spcBef>
                <a:spcAft>
                  <a:spcPts val="0"/>
                </a:spcAft>
              </a:pPr>
              <a:endParaRPr sz="795">
                <a:solidFill>
                  <a:prstClr val="black"/>
                </a:solidFill>
                <a:latin typeface="Calibri"/>
              </a:endParaRPr>
            </a:p>
          </p:txBody>
        </p:sp>
        <p:sp>
          <p:nvSpPr>
            <p:cNvPr id="94" name="object 94"/>
            <p:cNvSpPr/>
            <p:nvPr/>
          </p:nvSpPr>
          <p:spPr>
            <a:xfrm>
              <a:off x="2678575" y="4948654"/>
              <a:ext cx="655812" cy="98932"/>
            </a:xfrm>
            <a:custGeom>
              <a:avLst/>
              <a:gdLst/>
              <a:ahLst/>
              <a:cxnLst/>
              <a:rect l="l" t="t" r="r" b="b"/>
              <a:pathLst>
                <a:path w="1485900" h="224154">
                  <a:moveTo>
                    <a:pt x="-4510" y="226100"/>
                  </a:moveTo>
                  <a:lnTo>
                    <a:pt x="1480451" y="226100"/>
                  </a:lnTo>
                  <a:lnTo>
                    <a:pt x="1480451" y="2594"/>
                  </a:lnTo>
                  <a:lnTo>
                    <a:pt x="-4510" y="2594"/>
                  </a:lnTo>
                  <a:lnTo>
                    <a:pt x="-4510" y="226100"/>
                  </a:lnTo>
                  <a:close/>
                </a:path>
              </a:pathLst>
            </a:custGeom>
            <a:ln w="6345">
              <a:solidFill>
                <a:srgbClr val="000000"/>
              </a:solidFill>
            </a:ln>
          </p:spPr>
          <p:txBody>
            <a:bodyPr wrap="square" lIns="0" tIns="0" rIns="0" bIns="0" rtlCol="0"/>
            <a:lstStyle/>
            <a:p>
              <a:pPr defTabSz="403616" fontAlgn="auto">
                <a:spcBef>
                  <a:spcPts val="0"/>
                </a:spcBef>
                <a:spcAft>
                  <a:spcPts val="0"/>
                </a:spcAft>
              </a:pPr>
              <a:endParaRPr sz="795">
                <a:solidFill>
                  <a:prstClr val="black"/>
                </a:solidFill>
                <a:latin typeface="Calibri"/>
              </a:endParaRPr>
            </a:p>
          </p:txBody>
        </p:sp>
        <p:sp>
          <p:nvSpPr>
            <p:cNvPr id="95" name="object 95"/>
            <p:cNvSpPr txBox="1"/>
            <p:nvPr/>
          </p:nvSpPr>
          <p:spPr>
            <a:xfrm>
              <a:off x="2713440" y="4953455"/>
              <a:ext cx="583505" cy="81561"/>
            </a:xfrm>
            <a:prstGeom prst="rect">
              <a:avLst/>
            </a:prstGeom>
          </p:spPr>
          <p:txBody>
            <a:bodyPr vert="horz" wrap="square" lIns="0" tIns="0" rIns="0" bIns="0" rtlCol="0">
              <a:spAutoFit/>
            </a:bodyPr>
            <a:lstStyle/>
            <a:p>
              <a:pPr marL="5606" defTabSz="403616" fontAlgn="auto">
                <a:spcBef>
                  <a:spcPts val="0"/>
                </a:spcBef>
                <a:spcAft>
                  <a:spcPts val="0"/>
                </a:spcAft>
              </a:pPr>
              <a:r>
                <a:rPr sz="530" dirty="0">
                  <a:solidFill>
                    <a:prstClr val="black"/>
                  </a:solidFill>
                  <a:latin typeface="Arial"/>
                  <a:cs typeface="Arial"/>
                </a:rPr>
                <a:t>Enabling Change</a:t>
              </a:r>
              <a:r>
                <a:rPr sz="530" spc="-57" dirty="0">
                  <a:solidFill>
                    <a:prstClr val="black"/>
                  </a:solidFill>
                  <a:latin typeface="Arial"/>
                  <a:cs typeface="Arial"/>
                </a:rPr>
                <a:t> </a:t>
              </a:r>
              <a:r>
                <a:rPr sz="530" dirty="0">
                  <a:solidFill>
                    <a:prstClr val="black"/>
                  </a:solidFill>
                  <a:latin typeface="Arial"/>
                  <a:cs typeface="Arial"/>
                </a:rPr>
                <a:t>3</a:t>
              </a:r>
              <a:endParaRPr sz="530">
                <a:solidFill>
                  <a:prstClr val="black"/>
                </a:solidFill>
                <a:latin typeface="Arial"/>
                <a:cs typeface="Arial"/>
              </a:endParaRPr>
            </a:p>
          </p:txBody>
        </p:sp>
        <p:sp>
          <p:nvSpPr>
            <p:cNvPr id="96" name="object 96"/>
            <p:cNvSpPr/>
            <p:nvPr/>
          </p:nvSpPr>
          <p:spPr>
            <a:xfrm>
              <a:off x="2678575" y="5047363"/>
              <a:ext cx="655812" cy="504469"/>
            </a:xfrm>
            <a:custGeom>
              <a:avLst/>
              <a:gdLst/>
              <a:ahLst/>
              <a:cxnLst/>
              <a:rect l="l" t="t" r="r" b="b"/>
              <a:pathLst>
                <a:path w="1485900" h="909954">
                  <a:moveTo>
                    <a:pt x="-4510" y="911326"/>
                  </a:moveTo>
                  <a:lnTo>
                    <a:pt x="1480451" y="911326"/>
                  </a:lnTo>
                  <a:lnTo>
                    <a:pt x="1480451" y="2453"/>
                  </a:lnTo>
                  <a:lnTo>
                    <a:pt x="-4510" y="2453"/>
                  </a:lnTo>
                  <a:lnTo>
                    <a:pt x="-4510" y="911326"/>
                  </a:lnTo>
                  <a:close/>
                </a:path>
              </a:pathLst>
            </a:custGeom>
            <a:ln w="6345">
              <a:solidFill>
                <a:srgbClr val="000000"/>
              </a:solidFill>
            </a:ln>
          </p:spPr>
          <p:txBody>
            <a:bodyPr wrap="square" lIns="0" tIns="0" rIns="0" bIns="0" rtlCol="0"/>
            <a:lstStyle/>
            <a:p>
              <a:pPr defTabSz="403616" fontAlgn="auto">
                <a:spcBef>
                  <a:spcPts val="0"/>
                </a:spcBef>
                <a:spcAft>
                  <a:spcPts val="0"/>
                </a:spcAft>
              </a:pPr>
              <a:endParaRPr sz="795">
                <a:solidFill>
                  <a:prstClr val="black"/>
                </a:solidFill>
                <a:latin typeface="Calibri"/>
              </a:endParaRPr>
            </a:p>
          </p:txBody>
        </p:sp>
        <p:sp>
          <p:nvSpPr>
            <p:cNvPr id="254" name="TextBox 253">
              <a:extLst>
                <a:ext uri="{FF2B5EF4-FFF2-40B4-BE49-F238E27FC236}">
                  <a16:creationId xmlns:a16="http://schemas.microsoft.com/office/drawing/2014/main" id="{A9FAE6B4-B023-9596-95BA-E4FB91F33E77}"/>
                </a:ext>
              </a:extLst>
            </p:cNvPr>
            <p:cNvSpPr txBox="1"/>
            <p:nvPr/>
          </p:nvSpPr>
          <p:spPr>
            <a:xfrm>
              <a:off x="2626090" y="5141271"/>
              <a:ext cx="683160" cy="369332"/>
            </a:xfrm>
            <a:prstGeom prst="rect">
              <a:avLst/>
            </a:prstGeom>
            <a:noFill/>
          </p:spPr>
          <p:txBody>
            <a:bodyPr wrap="square" rtlCol="0">
              <a:spAutoFit/>
            </a:bodyPr>
            <a:lstStyle/>
            <a:p>
              <a:r>
                <a:rPr lang="en-US" sz="600" dirty="0"/>
                <a:t>How we engage customers</a:t>
              </a:r>
            </a:p>
          </p:txBody>
        </p:sp>
      </p:grpSp>
      <p:grpSp>
        <p:nvGrpSpPr>
          <p:cNvPr id="309" name="Group 308">
            <a:extLst>
              <a:ext uri="{FF2B5EF4-FFF2-40B4-BE49-F238E27FC236}">
                <a16:creationId xmlns:a16="http://schemas.microsoft.com/office/drawing/2014/main" id="{03B834AF-4F82-8CEC-F0B4-87E2C5089D0B}"/>
              </a:ext>
            </a:extLst>
          </p:cNvPr>
          <p:cNvGrpSpPr/>
          <p:nvPr/>
        </p:nvGrpSpPr>
        <p:grpSpPr>
          <a:xfrm>
            <a:off x="3550895" y="4941181"/>
            <a:ext cx="683160" cy="641935"/>
            <a:chOff x="3550895" y="4941181"/>
            <a:chExt cx="683160" cy="641935"/>
          </a:xfrm>
        </p:grpSpPr>
        <p:sp>
          <p:nvSpPr>
            <p:cNvPr id="88" name="object 88"/>
            <p:cNvSpPr/>
            <p:nvPr/>
          </p:nvSpPr>
          <p:spPr>
            <a:xfrm>
              <a:off x="3566311" y="4941181"/>
              <a:ext cx="655812" cy="98932"/>
            </a:xfrm>
            <a:custGeom>
              <a:avLst/>
              <a:gdLst/>
              <a:ahLst/>
              <a:cxnLst/>
              <a:rect l="l" t="t" r="r" b="b"/>
              <a:pathLst>
                <a:path w="1485900" h="224154">
                  <a:moveTo>
                    <a:pt x="-6169" y="226100"/>
                  </a:moveTo>
                  <a:lnTo>
                    <a:pt x="1478792" y="226100"/>
                  </a:lnTo>
                  <a:lnTo>
                    <a:pt x="1478792" y="2594"/>
                  </a:lnTo>
                  <a:lnTo>
                    <a:pt x="-6169" y="2594"/>
                  </a:lnTo>
                  <a:lnTo>
                    <a:pt x="-6169" y="226100"/>
                  </a:lnTo>
                  <a:close/>
                </a:path>
              </a:pathLst>
            </a:custGeom>
            <a:solidFill>
              <a:srgbClr val="8DB0E1"/>
            </a:solidFill>
          </p:spPr>
          <p:txBody>
            <a:bodyPr wrap="square" lIns="0" tIns="0" rIns="0" bIns="0" rtlCol="0"/>
            <a:lstStyle/>
            <a:p>
              <a:pPr defTabSz="403616" fontAlgn="auto">
                <a:spcBef>
                  <a:spcPts val="0"/>
                </a:spcBef>
                <a:spcAft>
                  <a:spcPts val="0"/>
                </a:spcAft>
              </a:pPr>
              <a:endParaRPr sz="795">
                <a:solidFill>
                  <a:prstClr val="black"/>
                </a:solidFill>
                <a:latin typeface="Calibri"/>
              </a:endParaRPr>
            </a:p>
          </p:txBody>
        </p:sp>
        <p:sp>
          <p:nvSpPr>
            <p:cNvPr id="89" name="object 89"/>
            <p:cNvSpPr/>
            <p:nvPr/>
          </p:nvSpPr>
          <p:spPr>
            <a:xfrm>
              <a:off x="3566311" y="4941181"/>
              <a:ext cx="655812" cy="98932"/>
            </a:xfrm>
            <a:custGeom>
              <a:avLst/>
              <a:gdLst/>
              <a:ahLst/>
              <a:cxnLst/>
              <a:rect l="l" t="t" r="r" b="b"/>
              <a:pathLst>
                <a:path w="1485900" h="224154">
                  <a:moveTo>
                    <a:pt x="-6169" y="226100"/>
                  </a:moveTo>
                  <a:lnTo>
                    <a:pt x="1478792" y="226100"/>
                  </a:lnTo>
                  <a:lnTo>
                    <a:pt x="1478792" y="2594"/>
                  </a:lnTo>
                  <a:lnTo>
                    <a:pt x="-6169" y="2594"/>
                  </a:lnTo>
                  <a:lnTo>
                    <a:pt x="-6169" y="226100"/>
                  </a:lnTo>
                  <a:close/>
                </a:path>
              </a:pathLst>
            </a:custGeom>
            <a:ln w="4764">
              <a:solidFill>
                <a:srgbClr val="000000"/>
              </a:solidFill>
            </a:ln>
          </p:spPr>
          <p:txBody>
            <a:bodyPr wrap="square" lIns="0" tIns="0" rIns="0" bIns="0" rtlCol="0"/>
            <a:lstStyle/>
            <a:p>
              <a:pPr defTabSz="403616" fontAlgn="auto">
                <a:spcBef>
                  <a:spcPts val="0"/>
                </a:spcBef>
                <a:spcAft>
                  <a:spcPts val="0"/>
                </a:spcAft>
              </a:pPr>
              <a:endParaRPr sz="795">
                <a:solidFill>
                  <a:prstClr val="black"/>
                </a:solidFill>
                <a:latin typeface="Calibri"/>
              </a:endParaRPr>
            </a:p>
          </p:txBody>
        </p:sp>
        <p:sp>
          <p:nvSpPr>
            <p:cNvPr id="90" name="object 90"/>
            <p:cNvSpPr txBox="1"/>
            <p:nvPr/>
          </p:nvSpPr>
          <p:spPr>
            <a:xfrm>
              <a:off x="3600723" y="4945982"/>
              <a:ext cx="583505" cy="81561"/>
            </a:xfrm>
            <a:prstGeom prst="rect">
              <a:avLst/>
            </a:prstGeom>
          </p:spPr>
          <p:txBody>
            <a:bodyPr vert="horz" wrap="square" lIns="0" tIns="0" rIns="0" bIns="0" rtlCol="0">
              <a:spAutoFit/>
            </a:bodyPr>
            <a:lstStyle/>
            <a:p>
              <a:pPr marL="5606" defTabSz="403616" fontAlgn="auto">
                <a:spcBef>
                  <a:spcPts val="0"/>
                </a:spcBef>
                <a:spcAft>
                  <a:spcPts val="0"/>
                </a:spcAft>
              </a:pPr>
              <a:r>
                <a:rPr sz="530" spc="-2" dirty="0">
                  <a:solidFill>
                    <a:prstClr val="black"/>
                  </a:solidFill>
                  <a:latin typeface="Arial"/>
                  <a:cs typeface="Arial"/>
                </a:rPr>
                <a:t>Enabling </a:t>
              </a:r>
              <a:r>
                <a:rPr sz="530" dirty="0">
                  <a:solidFill>
                    <a:prstClr val="black"/>
                  </a:solidFill>
                  <a:latin typeface="Arial"/>
                  <a:cs typeface="Arial"/>
                </a:rPr>
                <a:t>Change</a:t>
              </a:r>
              <a:r>
                <a:rPr sz="530" spc="-44" dirty="0">
                  <a:solidFill>
                    <a:prstClr val="black"/>
                  </a:solidFill>
                  <a:latin typeface="Arial"/>
                  <a:cs typeface="Arial"/>
                </a:rPr>
                <a:t> </a:t>
              </a:r>
              <a:r>
                <a:rPr sz="530" dirty="0">
                  <a:solidFill>
                    <a:prstClr val="black"/>
                  </a:solidFill>
                  <a:latin typeface="Arial"/>
                  <a:cs typeface="Arial"/>
                </a:rPr>
                <a:t>4</a:t>
              </a:r>
              <a:endParaRPr sz="530">
                <a:solidFill>
                  <a:prstClr val="black"/>
                </a:solidFill>
                <a:latin typeface="Arial"/>
                <a:cs typeface="Arial"/>
              </a:endParaRPr>
            </a:p>
          </p:txBody>
        </p:sp>
        <p:sp>
          <p:nvSpPr>
            <p:cNvPr id="91" name="object 91"/>
            <p:cNvSpPr/>
            <p:nvPr/>
          </p:nvSpPr>
          <p:spPr>
            <a:xfrm>
              <a:off x="3566311" y="5039890"/>
              <a:ext cx="655812" cy="504469"/>
            </a:xfrm>
            <a:custGeom>
              <a:avLst/>
              <a:gdLst/>
              <a:ahLst/>
              <a:cxnLst/>
              <a:rect l="l" t="t" r="r" b="b"/>
              <a:pathLst>
                <a:path w="1485900" h="909954">
                  <a:moveTo>
                    <a:pt x="-6169" y="911326"/>
                  </a:moveTo>
                  <a:lnTo>
                    <a:pt x="1478792" y="911326"/>
                  </a:lnTo>
                  <a:lnTo>
                    <a:pt x="1478792" y="2453"/>
                  </a:lnTo>
                  <a:lnTo>
                    <a:pt x="-6169" y="2453"/>
                  </a:lnTo>
                  <a:lnTo>
                    <a:pt x="-6169" y="911326"/>
                  </a:lnTo>
                  <a:close/>
                </a:path>
              </a:pathLst>
            </a:custGeom>
            <a:ln w="4764">
              <a:solidFill>
                <a:srgbClr val="000000"/>
              </a:solidFill>
            </a:ln>
          </p:spPr>
          <p:txBody>
            <a:bodyPr wrap="square" lIns="0" tIns="0" rIns="0" bIns="0" rtlCol="0"/>
            <a:lstStyle/>
            <a:p>
              <a:pPr defTabSz="403616" fontAlgn="auto">
                <a:spcBef>
                  <a:spcPts val="0"/>
                </a:spcBef>
                <a:spcAft>
                  <a:spcPts val="0"/>
                </a:spcAft>
              </a:pPr>
              <a:endParaRPr sz="795">
                <a:solidFill>
                  <a:prstClr val="black"/>
                </a:solidFill>
                <a:latin typeface="Calibri"/>
              </a:endParaRPr>
            </a:p>
          </p:txBody>
        </p:sp>
        <p:sp>
          <p:nvSpPr>
            <p:cNvPr id="255" name="TextBox 254">
              <a:extLst>
                <a:ext uri="{FF2B5EF4-FFF2-40B4-BE49-F238E27FC236}">
                  <a16:creationId xmlns:a16="http://schemas.microsoft.com/office/drawing/2014/main" id="{E12C9745-6C12-E705-83DB-68A500C2158D}"/>
                </a:ext>
              </a:extLst>
            </p:cNvPr>
            <p:cNvSpPr txBox="1"/>
            <p:nvPr/>
          </p:nvSpPr>
          <p:spPr>
            <a:xfrm>
              <a:off x="3550895" y="5121451"/>
              <a:ext cx="683160" cy="461665"/>
            </a:xfrm>
            <a:prstGeom prst="rect">
              <a:avLst/>
            </a:prstGeom>
            <a:noFill/>
          </p:spPr>
          <p:txBody>
            <a:bodyPr wrap="square" rtlCol="0">
              <a:spAutoFit/>
            </a:bodyPr>
            <a:lstStyle/>
            <a:p>
              <a:r>
                <a:rPr lang="en-US" sz="600" dirty="0"/>
                <a:t>How we engage internal team members</a:t>
              </a:r>
            </a:p>
          </p:txBody>
        </p:sp>
      </p:grpSp>
      <p:grpSp>
        <p:nvGrpSpPr>
          <p:cNvPr id="311" name="Group 310">
            <a:extLst>
              <a:ext uri="{FF2B5EF4-FFF2-40B4-BE49-F238E27FC236}">
                <a16:creationId xmlns:a16="http://schemas.microsoft.com/office/drawing/2014/main" id="{C3046174-997B-4344-A913-3C8979C1F277}"/>
              </a:ext>
            </a:extLst>
          </p:cNvPr>
          <p:cNvGrpSpPr/>
          <p:nvPr/>
        </p:nvGrpSpPr>
        <p:grpSpPr>
          <a:xfrm>
            <a:off x="616164" y="6008820"/>
            <a:ext cx="715405" cy="549468"/>
            <a:chOff x="616164" y="6008820"/>
            <a:chExt cx="715405" cy="549468"/>
          </a:xfrm>
        </p:grpSpPr>
        <p:sp>
          <p:nvSpPr>
            <p:cNvPr id="102" name="object 102"/>
            <p:cNvSpPr/>
            <p:nvPr/>
          </p:nvSpPr>
          <p:spPr>
            <a:xfrm>
              <a:off x="675757" y="6016416"/>
              <a:ext cx="655812" cy="121914"/>
            </a:xfrm>
            <a:custGeom>
              <a:avLst/>
              <a:gdLst/>
              <a:ahLst/>
              <a:cxnLst/>
              <a:rect l="l" t="t" r="r" b="b"/>
              <a:pathLst>
                <a:path w="1485900" h="276225">
                  <a:moveTo>
                    <a:pt x="-3102" y="276754"/>
                  </a:moveTo>
                  <a:lnTo>
                    <a:pt x="1481858" y="276754"/>
                  </a:lnTo>
                  <a:lnTo>
                    <a:pt x="1481858" y="931"/>
                  </a:lnTo>
                  <a:lnTo>
                    <a:pt x="-3102" y="931"/>
                  </a:lnTo>
                  <a:lnTo>
                    <a:pt x="-3102" y="276754"/>
                  </a:lnTo>
                  <a:close/>
                </a:path>
              </a:pathLst>
            </a:custGeom>
            <a:solidFill>
              <a:srgbClr val="FF99FF"/>
            </a:solidFill>
          </p:spPr>
          <p:txBody>
            <a:bodyPr wrap="square" lIns="0" tIns="0" rIns="0" bIns="0" rtlCol="0"/>
            <a:lstStyle/>
            <a:p>
              <a:pPr defTabSz="403616" fontAlgn="auto">
                <a:spcBef>
                  <a:spcPts val="0"/>
                </a:spcBef>
                <a:spcAft>
                  <a:spcPts val="0"/>
                </a:spcAft>
              </a:pPr>
              <a:endParaRPr sz="795">
                <a:solidFill>
                  <a:prstClr val="black"/>
                </a:solidFill>
                <a:latin typeface="Calibri"/>
              </a:endParaRPr>
            </a:p>
          </p:txBody>
        </p:sp>
        <p:sp>
          <p:nvSpPr>
            <p:cNvPr id="103" name="object 103"/>
            <p:cNvSpPr/>
            <p:nvPr/>
          </p:nvSpPr>
          <p:spPr>
            <a:xfrm>
              <a:off x="675757" y="6016416"/>
              <a:ext cx="655812" cy="121914"/>
            </a:xfrm>
            <a:custGeom>
              <a:avLst/>
              <a:gdLst/>
              <a:ahLst/>
              <a:cxnLst/>
              <a:rect l="l" t="t" r="r" b="b"/>
              <a:pathLst>
                <a:path w="1485900" h="276225">
                  <a:moveTo>
                    <a:pt x="-3102" y="276754"/>
                  </a:moveTo>
                  <a:lnTo>
                    <a:pt x="1481858" y="276754"/>
                  </a:lnTo>
                  <a:lnTo>
                    <a:pt x="1481858" y="931"/>
                  </a:lnTo>
                  <a:lnTo>
                    <a:pt x="-3102" y="931"/>
                  </a:lnTo>
                  <a:lnTo>
                    <a:pt x="-3102" y="276754"/>
                  </a:lnTo>
                  <a:close/>
                </a:path>
              </a:pathLst>
            </a:custGeom>
            <a:ln w="4764">
              <a:solidFill>
                <a:srgbClr val="000000"/>
              </a:solidFill>
            </a:ln>
          </p:spPr>
          <p:txBody>
            <a:bodyPr wrap="square" lIns="0" tIns="0" rIns="0" bIns="0" rtlCol="0"/>
            <a:lstStyle/>
            <a:p>
              <a:pPr defTabSz="403616" fontAlgn="auto">
                <a:spcBef>
                  <a:spcPts val="0"/>
                </a:spcBef>
                <a:spcAft>
                  <a:spcPts val="0"/>
                </a:spcAft>
              </a:pPr>
              <a:endParaRPr sz="795">
                <a:solidFill>
                  <a:prstClr val="black"/>
                </a:solidFill>
                <a:latin typeface="Calibri"/>
              </a:endParaRPr>
            </a:p>
          </p:txBody>
        </p:sp>
        <p:sp>
          <p:nvSpPr>
            <p:cNvPr id="104" name="object 104"/>
            <p:cNvSpPr txBox="1"/>
            <p:nvPr/>
          </p:nvSpPr>
          <p:spPr>
            <a:xfrm>
              <a:off x="772694" y="6008820"/>
              <a:ext cx="460189" cy="122341"/>
            </a:xfrm>
            <a:prstGeom prst="rect">
              <a:avLst/>
            </a:prstGeom>
          </p:spPr>
          <p:txBody>
            <a:bodyPr vert="horz" wrap="square" lIns="0" tIns="0" rIns="0" bIns="0" rtlCol="0">
              <a:spAutoFit/>
            </a:bodyPr>
            <a:lstStyle/>
            <a:p>
              <a:pPr marL="5606" defTabSz="403616" fontAlgn="auto">
                <a:spcBef>
                  <a:spcPts val="0"/>
                </a:spcBef>
                <a:spcAft>
                  <a:spcPts val="0"/>
                </a:spcAft>
              </a:pPr>
              <a:r>
                <a:rPr sz="795" dirty="0">
                  <a:solidFill>
                    <a:prstClr val="black"/>
                  </a:solidFill>
                  <a:latin typeface="Arial"/>
                  <a:cs typeface="Arial"/>
                </a:rPr>
                <a:t>Solution</a:t>
              </a:r>
              <a:r>
                <a:rPr sz="795" spc="-53" dirty="0">
                  <a:solidFill>
                    <a:prstClr val="black"/>
                  </a:solidFill>
                  <a:latin typeface="Arial"/>
                  <a:cs typeface="Arial"/>
                </a:rPr>
                <a:t> </a:t>
              </a:r>
              <a:r>
                <a:rPr sz="795" dirty="0">
                  <a:solidFill>
                    <a:prstClr val="black"/>
                  </a:solidFill>
                  <a:latin typeface="Arial"/>
                  <a:cs typeface="Arial"/>
                </a:rPr>
                <a:t>1</a:t>
              </a:r>
              <a:endParaRPr sz="795">
                <a:solidFill>
                  <a:prstClr val="black"/>
                </a:solidFill>
                <a:latin typeface="Arial"/>
                <a:cs typeface="Arial"/>
              </a:endParaRPr>
            </a:p>
          </p:txBody>
        </p:sp>
        <p:sp>
          <p:nvSpPr>
            <p:cNvPr id="105" name="object 105"/>
            <p:cNvSpPr/>
            <p:nvPr/>
          </p:nvSpPr>
          <p:spPr>
            <a:xfrm>
              <a:off x="675757" y="6138229"/>
              <a:ext cx="655812" cy="378353"/>
            </a:xfrm>
            <a:custGeom>
              <a:avLst/>
              <a:gdLst/>
              <a:ahLst/>
              <a:cxnLst/>
              <a:rect l="l" t="t" r="r" b="b"/>
              <a:pathLst>
                <a:path w="1485900" h="857250">
                  <a:moveTo>
                    <a:pt x="-3102" y="857466"/>
                  </a:moveTo>
                  <a:lnTo>
                    <a:pt x="1481858" y="857466"/>
                  </a:lnTo>
                  <a:lnTo>
                    <a:pt x="1481858" y="757"/>
                  </a:lnTo>
                  <a:lnTo>
                    <a:pt x="-3102" y="757"/>
                  </a:lnTo>
                  <a:lnTo>
                    <a:pt x="-3102" y="857466"/>
                  </a:lnTo>
                  <a:close/>
                </a:path>
              </a:pathLst>
            </a:custGeom>
            <a:ln w="4764">
              <a:solidFill>
                <a:srgbClr val="000000"/>
              </a:solidFill>
            </a:ln>
          </p:spPr>
          <p:txBody>
            <a:bodyPr wrap="square" lIns="0" tIns="0" rIns="0" bIns="0" rtlCol="0"/>
            <a:lstStyle/>
            <a:p>
              <a:pPr defTabSz="403616" fontAlgn="auto">
                <a:spcBef>
                  <a:spcPts val="0"/>
                </a:spcBef>
                <a:spcAft>
                  <a:spcPts val="0"/>
                </a:spcAft>
              </a:pPr>
              <a:endParaRPr sz="795">
                <a:solidFill>
                  <a:prstClr val="black"/>
                </a:solidFill>
                <a:latin typeface="Calibri"/>
              </a:endParaRPr>
            </a:p>
          </p:txBody>
        </p:sp>
        <p:sp>
          <p:nvSpPr>
            <p:cNvPr id="272" name="TextBox 271">
              <a:extLst>
                <a:ext uri="{FF2B5EF4-FFF2-40B4-BE49-F238E27FC236}">
                  <a16:creationId xmlns:a16="http://schemas.microsoft.com/office/drawing/2014/main" id="{97186A21-0FEC-179F-75AB-62F60CD974C4}"/>
                </a:ext>
              </a:extLst>
            </p:cNvPr>
            <p:cNvSpPr txBox="1"/>
            <p:nvPr/>
          </p:nvSpPr>
          <p:spPr>
            <a:xfrm>
              <a:off x="616164" y="6188956"/>
              <a:ext cx="712952" cy="369332"/>
            </a:xfrm>
            <a:prstGeom prst="rect">
              <a:avLst/>
            </a:prstGeom>
            <a:noFill/>
          </p:spPr>
          <p:txBody>
            <a:bodyPr wrap="square" rtlCol="0">
              <a:spAutoFit/>
            </a:bodyPr>
            <a:lstStyle/>
            <a:p>
              <a:r>
                <a:rPr lang="en-US" sz="600" dirty="0"/>
                <a:t>1:1 and Family Activities to Connect</a:t>
              </a:r>
            </a:p>
          </p:txBody>
        </p:sp>
      </p:grpSp>
      <p:grpSp>
        <p:nvGrpSpPr>
          <p:cNvPr id="312" name="Group 311">
            <a:extLst>
              <a:ext uri="{FF2B5EF4-FFF2-40B4-BE49-F238E27FC236}">
                <a16:creationId xmlns:a16="http://schemas.microsoft.com/office/drawing/2014/main" id="{9F857DB0-3200-C8A6-AC20-2D698A226F96}"/>
              </a:ext>
            </a:extLst>
          </p:cNvPr>
          <p:cNvGrpSpPr/>
          <p:nvPr/>
        </p:nvGrpSpPr>
        <p:grpSpPr>
          <a:xfrm>
            <a:off x="1631313" y="6034168"/>
            <a:ext cx="683974" cy="455038"/>
            <a:chOff x="1631313" y="6034168"/>
            <a:chExt cx="683974" cy="455038"/>
          </a:xfrm>
        </p:grpSpPr>
        <p:sp>
          <p:nvSpPr>
            <p:cNvPr id="106" name="object 106"/>
            <p:cNvSpPr/>
            <p:nvPr/>
          </p:nvSpPr>
          <p:spPr>
            <a:xfrm>
              <a:off x="1659475" y="6043797"/>
              <a:ext cx="655812" cy="117710"/>
            </a:xfrm>
            <a:custGeom>
              <a:avLst/>
              <a:gdLst/>
              <a:ahLst/>
              <a:cxnLst/>
              <a:rect l="l" t="t" r="r" b="b"/>
              <a:pathLst>
                <a:path w="1485900" h="266700">
                  <a:moveTo>
                    <a:pt x="-4510" y="266954"/>
                  </a:moveTo>
                  <a:lnTo>
                    <a:pt x="1480451" y="266954"/>
                  </a:lnTo>
                  <a:lnTo>
                    <a:pt x="1480451" y="892"/>
                  </a:lnTo>
                  <a:lnTo>
                    <a:pt x="-4510" y="892"/>
                  </a:lnTo>
                  <a:lnTo>
                    <a:pt x="-4510" y="266954"/>
                  </a:lnTo>
                  <a:close/>
                </a:path>
              </a:pathLst>
            </a:custGeom>
            <a:solidFill>
              <a:srgbClr val="FF99FF"/>
            </a:solidFill>
          </p:spPr>
          <p:txBody>
            <a:bodyPr wrap="square" lIns="0" tIns="0" rIns="0" bIns="0" rtlCol="0"/>
            <a:lstStyle/>
            <a:p>
              <a:pPr defTabSz="403616" fontAlgn="auto">
                <a:spcBef>
                  <a:spcPts val="0"/>
                </a:spcBef>
                <a:spcAft>
                  <a:spcPts val="0"/>
                </a:spcAft>
              </a:pPr>
              <a:endParaRPr sz="795">
                <a:solidFill>
                  <a:prstClr val="black"/>
                </a:solidFill>
                <a:latin typeface="Calibri"/>
              </a:endParaRPr>
            </a:p>
          </p:txBody>
        </p:sp>
        <p:sp>
          <p:nvSpPr>
            <p:cNvPr id="107" name="object 107"/>
            <p:cNvSpPr/>
            <p:nvPr/>
          </p:nvSpPr>
          <p:spPr>
            <a:xfrm>
              <a:off x="1659475" y="6043797"/>
              <a:ext cx="655812" cy="117710"/>
            </a:xfrm>
            <a:custGeom>
              <a:avLst/>
              <a:gdLst/>
              <a:ahLst/>
              <a:cxnLst/>
              <a:rect l="l" t="t" r="r" b="b"/>
              <a:pathLst>
                <a:path w="1485900" h="266700">
                  <a:moveTo>
                    <a:pt x="-4510" y="266954"/>
                  </a:moveTo>
                  <a:lnTo>
                    <a:pt x="1480451" y="266954"/>
                  </a:lnTo>
                  <a:lnTo>
                    <a:pt x="1480451" y="892"/>
                  </a:lnTo>
                  <a:lnTo>
                    <a:pt x="-4510" y="892"/>
                  </a:lnTo>
                  <a:lnTo>
                    <a:pt x="-4510" y="266954"/>
                  </a:lnTo>
                  <a:close/>
                </a:path>
              </a:pathLst>
            </a:custGeom>
            <a:ln w="4764">
              <a:solidFill>
                <a:srgbClr val="000000"/>
              </a:solidFill>
            </a:ln>
          </p:spPr>
          <p:txBody>
            <a:bodyPr wrap="square" lIns="0" tIns="0" rIns="0" bIns="0" rtlCol="0"/>
            <a:lstStyle/>
            <a:p>
              <a:pPr defTabSz="403616" fontAlgn="auto">
                <a:spcBef>
                  <a:spcPts val="0"/>
                </a:spcBef>
                <a:spcAft>
                  <a:spcPts val="0"/>
                </a:spcAft>
              </a:pPr>
              <a:endParaRPr sz="795">
                <a:solidFill>
                  <a:prstClr val="black"/>
                </a:solidFill>
                <a:latin typeface="Calibri"/>
              </a:endParaRPr>
            </a:p>
          </p:txBody>
        </p:sp>
        <p:sp>
          <p:nvSpPr>
            <p:cNvPr id="108" name="object 108"/>
            <p:cNvSpPr txBox="1"/>
            <p:nvPr/>
          </p:nvSpPr>
          <p:spPr>
            <a:xfrm>
              <a:off x="1756071" y="6034168"/>
              <a:ext cx="459909" cy="122341"/>
            </a:xfrm>
            <a:prstGeom prst="rect">
              <a:avLst/>
            </a:prstGeom>
          </p:spPr>
          <p:txBody>
            <a:bodyPr vert="horz" wrap="square" lIns="0" tIns="0" rIns="0" bIns="0" rtlCol="0">
              <a:spAutoFit/>
            </a:bodyPr>
            <a:lstStyle/>
            <a:p>
              <a:pPr marL="5606" defTabSz="403616" fontAlgn="auto">
                <a:spcBef>
                  <a:spcPts val="0"/>
                </a:spcBef>
                <a:spcAft>
                  <a:spcPts val="0"/>
                </a:spcAft>
              </a:pPr>
              <a:r>
                <a:rPr sz="795" spc="-2" dirty="0">
                  <a:solidFill>
                    <a:prstClr val="black"/>
                  </a:solidFill>
                  <a:latin typeface="Arial"/>
                  <a:cs typeface="Arial"/>
                </a:rPr>
                <a:t>Solution</a:t>
              </a:r>
              <a:r>
                <a:rPr sz="795" spc="-35" dirty="0">
                  <a:solidFill>
                    <a:prstClr val="black"/>
                  </a:solidFill>
                  <a:latin typeface="Arial"/>
                  <a:cs typeface="Arial"/>
                </a:rPr>
                <a:t> </a:t>
              </a:r>
              <a:r>
                <a:rPr sz="795" spc="-2" dirty="0">
                  <a:solidFill>
                    <a:prstClr val="black"/>
                  </a:solidFill>
                  <a:latin typeface="Arial"/>
                  <a:cs typeface="Arial"/>
                </a:rPr>
                <a:t>2</a:t>
              </a:r>
              <a:endParaRPr sz="795">
                <a:solidFill>
                  <a:prstClr val="black"/>
                </a:solidFill>
                <a:latin typeface="Arial"/>
                <a:cs typeface="Arial"/>
              </a:endParaRPr>
            </a:p>
          </p:txBody>
        </p:sp>
        <p:sp>
          <p:nvSpPr>
            <p:cNvPr id="109" name="object 109"/>
            <p:cNvSpPr/>
            <p:nvPr/>
          </p:nvSpPr>
          <p:spPr>
            <a:xfrm>
              <a:off x="1659475" y="6161300"/>
              <a:ext cx="655812" cy="327906"/>
            </a:xfrm>
            <a:custGeom>
              <a:avLst/>
              <a:gdLst/>
              <a:ahLst/>
              <a:cxnLst/>
              <a:rect l="l" t="t" r="r" b="b"/>
              <a:pathLst>
                <a:path w="1485900" h="742950">
                  <a:moveTo>
                    <a:pt x="-4510" y="743205"/>
                  </a:moveTo>
                  <a:lnTo>
                    <a:pt x="1480451" y="743205"/>
                  </a:lnTo>
                  <a:lnTo>
                    <a:pt x="1480451" y="724"/>
                  </a:lnTo>
                  <a:lnTo>
                    <a:pt x="-4510" y="724"/>
                  </a:lnTo>
                  <a:lnTo>
                    <a:pt x="-4510" y="743205"/>
                  </a:lnTo>
                  <a:close/>
                </a:path>
              </a:pathLst>
            </a:custGeom>
            <a:ln w="4764">
              <a:solidFill>
                <a:srgbClr val="000000"/>
              </a:solidFill>
            </a:ln>
          </p:spPr>
          <p:txBody>
            <a:bodyPr wrap="square" lIns="0" tIns="0" rIns="0" bIns="0" rtlCol="0"/>
            <a:lstStyle/>
            <a:p>
              <a:pPr defTabSz="403616" fontAlgn="auto">
                <a:spcBef>
                  <a:spcPts val="0"/>
                </a:spcBef>
                <a:spcAft>
                  <a:spcPts val="0"/>
                </a:spcAft>
              </a:pPr>
              <a:endParaRPr sz="795">
                <a:solidFill>
                  <a:prstClr val="black"/>
                </a:solidFill>
                <a:latin typeface="Calibri"/>
              </a:endParaRPr>
            </a:p>
          </p:txBody>
        </p:sp>
        <p:sp>
          <p:nvSpPr>
            <p:cNvPr id="273" name="TextBox 272">
              <a:extLst>
                <a:ext uri="{FF2B5EF4-FFF2-40B4-BE49-F238E27FC236}">
                  <a16:creationId xmlns:a16="http://schemas.microsoft.com/office/drawing/2014/main" id="{806C0BEC-F348-938A-E223-B758A724683D}"/>
                </a:ext>
              </a:extLst>
            </p:cNvPr>
            <p:cNvSpPr txBox="1"/>
            <p:nvPr/>
          </p:nvSpPr>
          <p:spPr>
            <a:xfrm>
              <a:off x="1631313" y="6167604"/>
              <a:ext cx="683160" cy="276999"/>
            </a:xfrm>
            <a:prstGeom prst="rect">
              <a:avLst/>
            </a:prstGeom>
            <a:noFill/>
          </p:spPr>
          <p:txBody>
            <a:bodyPr wrap="square" rtlCol="0">
              <a:spAutoFit/>
            </a:bodyPr>
            <a:lstStyle/>
            <a:p>
              <a:r>
                <a:rPr lang="en-US" sz="600" dirty="0"/>
                <a:t>Mom and Dad Weekly Dates</a:t>
              </a:r>
            </a:p>
          </p:txBody>
        </p:sp>
      </p:grpSp>
      <p:grpSp>
        <p:nvGrpSpPr>
          <p:cNvPr id="313" name="Group 312">
            <a:extLst>
              <a:ext uri="{FF2B5EF4-FFF2-40B4-BE49-F238E27FC236}">
                <a16:creationId xmlns:a16="http://schemas.microsoft.com/office/drawing/2014/main" id="{CF275E82-3655-E6EC-2407-298DC391AD23}"/>
              </a:ext>
            </a:extLst>
          </p:cNvPr>
          <p:cNvGrpSpPr/>
          <p:nvPr/>
        </p:nvGrpSpPr>
        <p:grpSpPr>
          <a:xfrm>
            <a:off x="2585356" y="6017046"/>
            <a:ext cx="759255" cy="510070"/>
            <a:chOff x="2585356" y="6017046"/>
            <a:chExt cx="759255" cy="510070"/>
          </a:xfrm>
        </p:grpSpPr>
        <p:sp>
          <p:nvSpPr>
            <p:cNvPr id="98" name="object 98"/>
            <p:cNvSpPr/>
            <p:nvPr/>
          </p:nvSpPr>
          <p:spPr>
            <a:xfrm>
              <a:off x="2633822" y="6026776"/>
              <a:ext cx="655812" cy="117710"/>
            </a:xfrm>
            <a:custGeom>
              <a:avLst/>
              <a:gdLst/>
              <a:ahLst/>
              <a:cxnLst/>
              <a:rect l="l" t="t" r="r" b="b"/>
              <a:pathLst>
                <a:path w="1485900" h="266700">
                  <a:moveTo>
                    <a:pt x="-6422" y="266993"/>
                  </a:moveTo>
                  <a:lnTo>
                    <a:pt x="1478539" y="266993"/>
                  </a:lnTo>
                  <a:lnTo>
                    <a:pt x="1478539" y="931"/>
                  </a:lnTo>
                  <a:lnTo>
                    <a:pt x="-6422" y="931"/>
                  </a:lnTo>
                  <a:lnTo>
                    <a:pt x="-6422" y="266993"/>
                  </a:lnTo>
                  <a:close/>
                </a:path>
              </a:pathLst>
            </a:custGeom>
            <a:solidFill>
              <a:srgbClr val="FF99FF"/>
            </a:solidFill>
          </p:spPr>
          <p:txBody>
            <a:bodyPr wrap="square" lIns="0" tIns="0" rIns="0" bIns="0" rtlCol="0"/>
            <a:lstStyle/>
            <a:p>
              <a:pPr defTabSz="403616" fontAlgn="auto">
                <a:spcBef>
                  <a:spcPts val="0"/>
                </a:spcBef>
                <a:spcAft>
                  <a:spcPts val="0"/>
                </a:spcAft>
              </a:pPr>
              <a:endParaRPr sz="795">
                <a:solidFill>
                  <a:prstClr val="black"/>
                </a:solidFill>
                <a:latin typeface="Calibri"/>
              </a:endParaRPr>
            </a:p>
          </p:txBody>
        </p:sp>
        <p:sp>
          <p:nvSpPr>
            <p:cNvPr id="99" name="object 99"/>
            <p:cNvSpPr/>
            <p:nvPr/>
          </p:nvSpPr>
          <p:spPr>
            <a:xfrm>
              <a:off x="2633822" y="6026776"/>
              <a:ext cx="655812" cy="117710"/>
            </a:xfrm>
            <a:custGeom>
              <a:avLst/>
              <a:gdLst/>
              <a:ahLst/>
              <a:cxnLst/>
              <a:rect l="l" t="t" r="r" b="b"/>
              <a:pathLst>
                <a:path w="1485900" h="266700">
                  <a:moveTo>
                    <a:pt x="-6422" y="266993"/>
                  </a:moveTo>
                  <a:lnTo>
                    <a:pt x="1478539" y="266993"/>
                  </a:lnTo>
                  <a:lnTo>
                    <a:pt x="1478539" y="931"/>
                  </a:lnTo>
                  <a:lnTo>
                    <a:pt x="-6422" y="931"/>
                  </a:lnTo>
                  <a:lnTo>
                    <a:pt x="-6422" y="266993"/>
                  </a:lnTo>
                  <a:close/>
                </a:path>
              </a:pathLst>
            </a:custGeom>
            <a:ln w="4764">
              <a:solidFill>
                <a:srgbClr val="000000"/>
              </a:solidFill>
            </a:ln>
          </p:spPr>
          <p:txBody>
            <a:bodyPr wrap="square" lIns="0" tIns="0" rIns="0" bIns="0" rtlCol="0"/>
            <a:lstStyle/>
            <a:p>
              <a:pPr defTabSz="403616" fontAlgn="auto">
                <a:spcBef>
                  <a:spcPts val="0"/>
                </a:spcBef>
                <a:spcAft>
                  <a:spcPts val="0"/>
                </a:spcAft>
              </a:pPr>
              <a:endParaRPr sz="795">
                <a:solidFill>
                  <a:prstClr val="black"/>
                </a:solidFill>
                <a:latin typeface="Calibri"/>
              </a:endParaRPr>
            </a:p>
          </p:txBody>
        </p:sp>
        <p:sp>
          <p:nvSpPr>
            <p:cNvPr id="100" name="object 100"/>
            <p:cNvSpPr txBox="1"/>
            <p:nvPr/>
          </p:nvSpPr>
          <p:spPr>
            <a:xfrm>
              <a:off x="2729854" y="6017046"/>
              <a:ext cx="459909" cy="122341"/>
            </a:xfrm>
            <a:prstGeom prst="rect">
              <a:avLst/>
            </a:prstGeom>
          </p:spPr>
          <p:txBody>
            <a:bodyPr vert="horz" wrap="square" lIns="0" tIns="0" rIns="0" bIns="0" rtlCol="0">
              <a:spAutoFit/>
            </a:bodyPr>
            <a:lstStyle/>
            <a:p>
              <a:pPr marL="5606" defTabSz="403616" fontAlgn="auto">
                <a:spcBef>
                  <a:spcPts val="0"/>
                </a:spcBef>
                <a:spcAft>
                  <a:spcPts val="0"/>
                </a:spcAft>
              </a:pPr>
              <a:r>
                <a:rPr sz="795" spc="-2" dirty="0">
                  <a:solidFill>
                    <a:prstClr val="black"/>
                  </a:solidFill>
                  <a:latin typeface="Arial"/>
                  <a:cs typeface="Arial"/>
                </a:rPr>
                <a:t>Solution</a:t>
              </a:r>
              <a:r>
                <a:rPr sz="795" spc="-35" dirty="0">
                  <a:solidFill>
                    <a:prstClr val="black"/>
                  </a:solidFill>
                  <a:latin typeface="Arial"/>
                  <a:cs typeface="Arial"/>
                </a:rPr>
                <a:t> </a:t>
              </a:r>
              <a:r>
                <a:rPr sz="795" spc="-2" dirty="0">
                  <a:solidFill>
                    <a:prstClr val="black"/>
                  </a:solidFill>
                  <a:latin typeface="Arial"/>
                  <a:cs typeface="Arial"/>
                </a:rPr>
                <a:t>3</a:t>
              </a:r>
              <a:endParaRPr sz="795">
                <a:solidFill>
                  <a:prstClr val="black"/>
                </a:solidFill>
                <a:latin typeface="Arial"/>
                <a:cs typeface="Arial"/>
              </a:endParaRPr>
            </a:p>
          </p:txBody>
        </p:sp>
        <p:sp>
          <p:nvSpPr>
            <p:cNvPr id="101" name="object 101"/>
            <p:cNvSpPr/>
            <p:nvPr/>
          </p:nvSpPr>
          <p:spPr>
            <a:xfrm>
              <a:off x="2633822" y="6144279"/>
              <a:ext cx="655812" cy="382837"/>
            </a:xfrm>
            <a:custGeom>
              <a:avLst/>
              <a:gdLst/>
              <a:ahLst/>
              <a:cxnLst/>
              <a:rect l="l" t="t" r="r" b="b"/>
              <a:pathLst>
                <a:path w="1485900" h="867409">
                  <a:moveTo>
                    <a:pt x="-6422" y="867220"/>
                  </a:moveTo>
                  <a:lnTo>
                    <a:pt x="1478539" y="867220"/>
                  </a:lnTo>
                  <a:lnTo>
                    <a:pt x="1478539" y="763"/>
                  </a:lnTo>
                  <a:lnTo>
                    <a:pt x="-6422" y="763"/>
                  </a:lnTo>
                  <a:lnTo>
                    <a:pt x="-6422" y="867220"/>
                  </a:lnTo>
                  <a:close/>
                </a:path>
              </a:pathLst>
            </a:custGeom>
            <a:ln w="4764">
              <a:solidFill>
                <a:srgbClr val="000000"/>
              </a:solidFill>
            </a:ln>
          </p:spPr>
          <p:txBody>
            <a:bodyPr wrap="square" lIns="0" tIns="0" rIns="0" bIns="0" rtlCol="0"/>
            <a:lstStyle/>
            <a:p>
              <a:pPr defTabSz="403616" fontAlgn="auto">
                <a:spcBef>
                  <a:spcPts val="0"/>
                </a:spcBef>
                <a:spcAft>
                  <a:spcPts val="0"/>
                </a:spcAft>
              </a:pPr>
              <a:endParaRPr sz="795">
                <a:solidFill>
                  <a:prstClr val="black"/>
                </a:solidFill>
                <a:latin typeface="Calibri"/>
              </a:endParaRPr>
            </a:p>
          </p:txBody>
        </p:sp>
        <p:sp>
          <p:nvSpPr>
            <p:cNvPr id="274" name="TextBox 273">
              <a:extLst>
                <a:ext uri="{FF2B5EF4-FFF2-40B4-BE49-F238E27FC236}">
                  <a16:creationId xmlns:a16="http://schemas.microsoft.com/office/drawing/2014/main" id="{8C73C59D-04F1-6B86-0781-3A3E85B693CB}"/>
                </a:ext>
              </a:extLst>
            </p:cNvPr>
            <p:cNvSpPr txBox="1"/>
            <p:nvPr/>
          </p:nvSpPr>
          <p:spPr>
            <a:xfrm>
              <a:off x="2585356" y="6155741"/>
              <a:ext cx="759255" cy="276999"/>
            </a:xfrm>
            <a:prstGeom prst="rect">
              <a:avLst/>
            </a:prstGeom>
            <a:noFill/>
          </p:spPr>
          <p:txBody>
            <a:bodyPr wrap="square" rtlCol="0">
              <a:spAutoFit/>
            </a:bodyPr>
            <a:lstStyle/>
            <a:p>
              <a:r>
                <a:rPr lang="en-US" sz="600" dirty="0"/>
                <a:t>Go to Church Weekly</a:t>
              </a:r>
            </a:p>
          </p:txBody>
        </p:sp>
      </p:grpSp>
      <p:grpSp>
        <p:nvGrpSpPr>
          <p:cNvPr id="314" name="Group 313">
            <a:extLst>
              <a:ext uri="{FF2B5EF4-FFF2-40B4-BE49-F238E27FC236}">
                <a16:creationId xmlns:a16="http://schemas.microsoft.com/office/drawing/2014/main" id="{9A4B628A-EFEA-2748-8618-8C5E830A93DA}"/>
              </a:ext>
            </a:extLst>
          </p:cNvPr>
          <p:cNvGrpSpPr/>
          <p:nvPr/>
        </p:nvGrpSpPr>
        <p:grpSpPr>
          <a:xfrm>
            <a:off x="3486824" y="6027047"/>
            <a:ext cx="759255" cy="455038"/>
            <a:chOff x="3486824" y="6027047"/>
            <a:chExt cx="759255" cy="455038"/>
          </a:xfrm>
        </p:grpSpPr>
        <p:sp>
          <p:nvSpPr>
            <p:cNvPr id="110" name="object 110"/>
            <p:cNvSpPr/>
            <p:nvPr/>
          </p:nvSpPr>
          <p:spPr>
            <a:xfrm>
              <a:off x="3518233" y="6036676"/>
              <a:ext cx="655812" cy="117710"/>
            </a:xfrm>
            <a:custGeom>
              <a:avLst/>
              <a:gdLst/>
              <a:ahLst/>
              <a:cxnLst/>
              <a:rect l="l" t="t" r="r" b="b"/>
              <a:pathLst>
                <a:path w="1485900" h="266700">
                  <a:moveTo>
                    <a:pt x="-8767" y="266954"/>
                  </a:moveTo>
                  <a:lnTo>
                    <a:pt x="1476194" y="266954"/>
                  </a:lnTo>
                  <a:lnTo>
                    <a:pt x="1476194" y="892"/>
                  </a:lnTo>
                  <a:lnTo>
                    <a:pt x="-8767" y="892"/>
                  </a:lnTo>
                  <a:lnTo>
                    <a:pt x="-8767" y="266954"/>
                  </a:lnTo>
                  <a:close/>
                </a:path>
              </a:pathLst>
            </a:custGeom>
            <a:solidFill>
              <a:srgbClr val="FF99FF"/>
            </a:solidFill>
          </p:spPr>
          <p:txBody>
            <a:bodyPr wrap="square" lIns="0" tIns="0" rIns="0" bIns="0" rtlCol="0"/>
            <a:lstStyle/>
            <a:p>
              <a:pPr defTabSz="403616" fontAlgn="auto">
                <a:spcBef>
                  <a:spcPts val="0"/>
                </a:spcBef>
                <a:spcAft>
                  <a:spcPts val="0"/>
                </a:spcAft>
              </a:pPr>
              <a:endParaRPr sz="795">
                <a:solidFill>
                  <a:prstClr val="black"/>
                </a:solidFill>
                <a:latin typeface="Calibri"/>
              </a:endParaRPr>
            </a:p>
          </p:txBody>
        </p:sp>
        <p:sp>
          <p:nvSpPr>
            <p:cNvPr id="111" name="object 111"/>
            <p:cNvSpPr/>
            <p:nvPr/>
          </p:nvSpPr>
          <p:spPr>
            <a:xfrm>
              <a:off x="3518233" y="6036676"/>
              <a:ext cx="655812" cy="117710"/>
            </a:xfrm>
            <a:custGeom>
              <a:avLst/>
              <a:gdLst/>
              <a:ahLst/>
              <a:cxnLst/>
              <a:rect l="l" t="t" r="r" b="b"/>
              <a:pathLst>
                <a:path w="1485900" h="266700">
                  <a:moveTo>
                    <a:pt x="-8767" y="266954"/>
                  </a:moveTo>
                  <a:lnTo>
                    <a:pt x="1476194" y="266954"/>
                  </a:lnTo>
                  <a:lnTo>
                    <a:pt x="1476194" y="892"/>
                  </a:lnTo>
                  <a:lnTo>
                    <a:pt x="-8767" y="892"/>
                  </a:lnTo>
                  <a:lnTo>
                    <a:pt x="-8767" y="266954"/>
                  </a:lnTo>
                  <a:close/>
                </a:path>
              </a:pathLst>
            </a:custGeom>
            <a:ln w="4764">
              <a:solidFill>
                <a:srgbClr val="000000"/>
              </a:solidFill>
            </a:ln>
          </p:spPr>
          <p:txBody>
            <a:bodyPr wrap="square" lIns="0" tIns="0" rIns="0" bIns="0" rtlCol="0"/>
            <a:lstStyle/>
            <a:p>
              <a:pPr defTabSz="403616" fontAlgn="auto">
                <a:spcBef>
                  <a:spcPts val="0"/>
                </a:spcBef>
                <a:spcAft>
                  <a:spcPts val="0"/>
                </a:spcAft>
              </a:pPr>
              <a:endParaRPr sz="795">
                <a:solidFill>
                  <a:prstClr val="black"/>
                </a:solidFill>
                <a:latin typeface="Calibri"/>
              </a:endParaRPr>
            </a:p>
          </p:txBody>
        </p:sp>
        <p:sp>
          <p:nvSpPr>
            <p:cNvPr id="112" name="object 112"/>
            <p:cNvSpPr txBox="1"/>
            <p:nvPr/>
          </p:nvSpPr>
          <p:spPr>
            <a:xfrm>
              <a:off x="3613622" y="6027047"/>
              <a:ext cx="459909" cy="122341"/>
            </a:xfrm>
            <a:prstGeom prst="rect">
              <a:avLst/>
            </a:prstGeom>
          </p:spPr>
          <p:txBody>
            <a:bodyPr vert="horz" wrap="square" lIns="0" tIns="0" rIns="0" bIns="0" rtlCol="0">
              <a:spAutoFit/>
            </a:bodyPr>
            <a:lstStyle/>
            <a:p>
              <a:pPr marL="5606" defTabSz="403616" fontAlgn="auto">
                <a:spcBef>
                  <a:spcPts val="0"/>
                </a:spcBef>
                <a:spcAft>
                  <a:spcPts val="0"/>
                </a:spcAft>
              </a:pPr>
              <a:r>
                <a:rPr sz="795" spc="-2" dirty="0">
                  <a:solidFill>
                    <a:prstClr val="black"/>
                  </a:solidFill>
                  <a:latin typeface="Arial"/>
                  <a:cs typeface="Arial"/>
                </a:rPr>
                <a:t>Solution</a:t>
              </a:r>
              <a:r>
                <a:rPr sz="795" spc="-35" dirty="0">
                  <a:solidFill>
                    <a:prstClr val="black"/>
                  </a:solidFill>
                  <a:latin typeface="Arial"/>
                  <a:cs typeface="Arial"/>
                </a:rPr>
                <a:t> </a:t>
              </a:r>
              <a:r>
                <a:rPr sz="795" spc="-2" dirty="0">
                  <a:solidFill>
                    <a:prstClr val="black"/>
                  </a:solidFill>
                  <a:latin typeface="Arial"/>
                  <a:cs typeface="Arial"/>
                </a:rPr>
                <a:t>4</a:t>
              </a:r>
              <a:endParaRPr sz="795">
                <a:solidFill>
                  <a:prstClr val="black"/>
                </a:solidFill>
                <a:latin typeface="Arial"/>
                <a:cs typeface="Arial"/>
              </a:endParaRPr>
            </a:p>
          </p:txBody>
        </p:sp>
        <p:sp>
          <p:nvSpPr>
            <p:cNvPr id="113" name="object 113"/>
            <p:cNvSpPr/>
            <p:nvPr/>
          </p:nvSpPr>
          <p:spPr>
            <a:xfrm>
              <a:off x="3518233" y="6154179"/>
              <a:ext cx="655812" cy="327906"/>
            </a:xfrm>
            <a:custGeom>
              <a:avLst/>
              <a:gdLst/>
              <a:ahLst/>
              <a:cxnLst/>
              <a:rect l="l" t="t" r="r" b="b"/>
              <a:pathLst>
                <a:path w="1485900" h="742950">
                  <a:moveTo>
                    <a:pt x="-8767" y="743205"/>
                  </a:moveTo>
                  <a:lnTo>
                    <a:pt x="1476194" y="743205"/>
                  </a:lnTo>
                  <a:lnTo>
                    <a:pt x="1476194" y="724"/>
                  </a:lnTo>
                  <a:lnTo>
                    <a:pt x="-8767" y="724"/>
                  </a:lnTo>
                  <a:lnTo>
                    <a:pt x="-8767" y="743205"/>
                  </a:lnTo>
                  <a:close/>
                </a:path>
              </a:pathLst>
            </a:custGeom>
            <a:ln w="4764">
              <a:solidFill>
                <a:srgbClr val="000000"/>
              </a:solidFill>
            </a:ln>
          </p:spPr>
          <p:txBody>
            <a:bodyPr wrap="square" lIns="0" tIns="0" rIns="0" bIns="0" rtlCol="0"/>
            <a:lstStyle/>
            <a:p>
              <a:pPr defTabSz="403616" fontAlgn="auto">
                <a:spcBef>
                  <a:spcPts val="0"/>
                </a:spcBef>
                <a:spcAft>
                  <a:spcPts val="0"/>
                </a:spcAft>
              </a:pPr>
              <a:endParaRPr sz="795">
                <a:solidFill>
                  <a:prstClr val="black"/>
                </a:solidFill>
                <a:latin typeface="Calibri"/>
              </a:endParaRPr>
            </a:p>
          </p:txBody>
        </p:sp>
        <p:sp>
          <p:nvSpPr>
            <p:cNvPr id="280" name="TextBox 279">
              <a:extLst>
                <a:ext uri="{FF2B5EF4-FFF2-40B4-BE49-F238E27FC236}">
                  <a16:creationId xmlns:a16="http://schemas.microsoft.com/office/drawing/2014/main" id="{5D7FF6EB-E0DF-DE7A-673C-880F551D469D}"/>
                </a:ext>
              </a:extLst>
            </p:cNvPr>
            <p:cNvSpPr txBox="1"/>
            <p:nvPr/>
          </p:nvSpPr>
          <p:spPr>
            <a:xfrm>
              <a:off x="3486824" y="6174020"/>
              <a:ext cx="759255" cy="276999"/>
            </a:xfrm>
            <a:prstGeom prst="rect">
              <a:avLst/>
            </a:prstGeom>
            <a:noFill/>
          </p:spPr>
          <p:txBody>
            <a:bodyPr wrap="square" rtlCol="0">
              <a:spAutoFit/>
            </a:bodyPr>
            <a:lstStyle/>
            <a:p>
              <a:r>
                <a:rPr lang="en-US" sz="600" dirty="0"/>
                <a:t>Take parenting class</a:t>
              </a:r>
            </a:p>
          </p:txBody>
        </p:sp>
      </p:grpSp>
    </p:spTree>
    <p:extLst>
      <p:ext uri="{BB962C8B-B14F-4D97-AF65-F5344CB8AC3E}">
        <p14:creationId xmlns:p14="http://schemas.microsoft.com/office/powerpoint/2010/main" val="366837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animEffect transition="in" filter="fade">
                                      <p:cBhvr>
                                        <p:cTn id="7" dur="500"/>
                                        <p:tgtEl>
                                          <p:spTgt spid="1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1"/>
                                        </p:tgtEl>
                                        <p:attrNameLst>
                                          <p:attrName>style.visibility</p:attrName>
                                        </p:attrNameLst>
                                      </p:cBhvr>
                                      <p:to>
                                        <p:strVal val="visible"/>
                                      </p:to>
                                    </p:set>
                                    <p:animEffect transition="in" filter="fade">
                                      <p:cBhvr>
                                        <p:cTn id="12" dur="500"/>
                                        <p:tgtEl>
                                          <p:spTgt spid="29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2"/>
                                        </p:tgtEl>
                                        <p:attrNameLst>
                                          <p:attrName>style.visibility</p:attrName>
                                        </p:attrNameLst>
                                      </p:cBhvr>
                                      <p:to>
                                        <p:strVal val="visible"/>
                                      </p:to>
                                    </p:set>
                                    <p:animEffect transition="in" filter="fade">
                                      <p:cBhvr>
                                        <p:cTn id="17" dur="500"/>
                                        <p:tgtEl>
                                          <p:spTgt spid="29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3"/>
                                        </p:tgtEl>
                                        <p:attrNameLst>
                                          <p:attrName>style.visibility</p:attrName>
                                        </p:attrNameLst>
                                      </p:cBhvr>
                                      <p:to>
                                        <p:strVal val="visible"/>
                                      </p:to>
                                    </p:set>
                                    <p:animEffect transition="in" filter="fade">
                                      <p:cBhvr>
                                        <p:cTn id="22" dur="500"/>
                                        <p:tgtEl>
                                          <p:spTgt spid="13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93"/>
                                        </p:tgtEl>
                                        <p:attrNameLst>
                                          <p:attrName>style.visibility</p:attrName>
                                        </p:attrNameLst>
                                      </p:cBhvr>
                                      <p:to>
                                        <p:strVal val="visible"/>
                                      </p:to>
                                    </p:set>
                                    <p:animEffect transition="in" filter="fade">
                                      <p:cBhvr>
                                        <p:cTn id="27" dur="500"/>
                                        <p:tgtEl>
                                          <p:spTgt spid="29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15"/>
                                        </p:tgtEl>
                                        <p:attrNameLst>
                                          <p:attrName>style.visibility</p:attrName>
                                        </p:attrNameLst>
                                      </p:cBhvr>
                                      <p:to>
                                        <p:strVal val="visible"/>
                                      </p:to>
                                    </p:set>
                                    <p:animEffect transition="in" filter="fade">
                                      <p:cBhvr>
                                        <p:cTn id="32" dur="500"/>
                                        <p:tgtEl>
                                          <p:spTgt spid="3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16"/>
                                        </p:tgtEl>
                                        <p:attrNameLst>
                                          <p:attrName>style.visibility</p:attrName>
                                        </p:attrNameLst>
                                      </p:cBhvr>
                                      <p:to>
                                        <p:strVal val="visible"/>
                                      </p:to>
                                    </p:set>
                                    <p:animEffect transition="in" filter="fade">
                                      <p:cBhvr>
                                        <p:cTn id="37" dur="500"/>
                                        <p:tgtEl>
                                          <p:spTgt spid="31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4"/>
                                        </p:tgtEl>
                                        <p:attrNameLst>
                                          <p:attrName>style.visibility</p:attrName>
                                        </p:attrNameLst>
                                      </p:cBhvr>
                                      <p:to>
                                        <p:strVal val="visible"/>
                                      </p:to>
                                    </p:set>
                                    <p:animEffect transition="in" filter="fade">
                                      <p:cBhvr>
                                        <p:cTn id="42" dur="500"/>
                                        <p:tgtEl>
                                          <p:spTgt spid="13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00"/>
                                        </p:tgtEl>
                                        <p:attrNameLst>
                                          <p:attrName>style.visibility</p:attrName>
                                        </p:attrNameLst>
                                      </p:cBhvr>
                                      <p:to>
                                        <p:strVal val="visible"/>
                                      </p:to>
                                    </p:set>
                                    <p:animEffect transition="in" filter="fade">
                                      <p:cBhvr>
                                        <p:cTn id="47" dur="500"/>
                                        <p:tgtEl>
                                          <p:spTgt spid="30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01"/>
                                        </p:tgtEl>
                                        <p:attrNameLst>
                                          <p:attrName>style.visibility</p:attrName>
                                        </p:attrNameLst>
                                      </p:cBhvr>
                                      <p:to>
                                        <p:strVal val="visible"/>
                                      </p:to>
                                    </p:set>
                                    <p:animEffect transition="in" filter="fade">
                                      <p:cBhvr>
                                        <p:cTn id="52" dur="500"/>
                                        <p:tgtEl>
                                          <p:spTgt spid="30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35"/>
                                        </p:tgtEl>
                                        <p:attrNameLst>
                                          <p:attrName>style.visibility</p:attrName>
                                        </p:attrNameLst>
                                      </p:cBhvr>
                                      <p:to>
                                        <p:strVal val="visible"/>
                                      </p:to>
                                    </p:set>
                                    <p:animEffect transition="in" filter="fade">
                                      <p:cBhvr>
                                        <p:cTn id="57" dur="500"/>
                                        <p:tgtEl>
                                          <p:spTgt spid="13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02"/>
                                        </p:tgtEl>
                                        <p:attrNameLst>
                                          <p:attrName>style.visibility</p:attrName>
                                        </p:attrNameLst>
                                      </p:cBhvr>
                                      <p:to>
                                        <p:strVal val="visible"/>
                                      </p:to>
                                    </p:set>
                                    <p:animEffect transition="in" filter="fade">
                                      <p:cBhvr>
                                        <p:cTn id="62" dur="500"/>
                                        <p:tgtEl>
                                          <p:spTgt spid="302"/>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03"/>
                                        </p:tgtEl>
                                        <p:attrNameLst>
                                          <p:attrName>style.visibility</p:attrName>
                                        </p:attrNameLst>
                                      </p:cBhvr>
                                      <p:to>
                                        <p:strVal val="visible"/>
                                      </p:to>
                                    </p:set>
                                    <p:animEffect transition="in" filter="fade">
                                      <p:cBhvr>
                                        <p:cTn id="67" dur="500"/>
                                        <p:tgtEl>
                                          <p:spTgt spid="303"/>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304"/>
                                        </p:tgtEl>
                                        <p:attrNameLst>
                                          <p:attrName>style.visibility</p:attrName>
                                        </p:attrNameLst>
                                      </p:cBhvr>
                                      <p:to>
                                        <p:strVal val="visible"/>
                                      </p:to>
                                    </p:set>
                                    <p:animEffect transition="in" filter="fade">
                                      <p:cBhvr>
                                        <p:cTn id="72" dur="500"/>
                                        <p:tgtEl>
                                          <p:spTgt spid="304"/>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36"/>
                                        </p:tgtEl>
                                        <p:attrNameLst>
                                          <p:attrName>style.visibility</p:attrName>
                                        </p:attrNameLst>
                                      </p:cBhvr>
                                      <p:to>
                                        <p:strVal val="visible"/>
                                      </p:to>
                                    </p:set>
                                    <p:animEffect transition="in" filter="fade">
                                      <p:cBhvr>
                                        <p:cTn id="77" dur="500"/>
                                        <p:tgtEl>
                                          <p:spTgt spid="136"/>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306"/>
                                        </p:tgtEl>
                                        <p:attrNameLst>
                                          <p:attrName>style.visibility</p:attrName>
                                        </p:attrNameLst>
                                      </p:cBhvr>
                                      <p:to>
                                        <p:strVal val="visible"/>
                                      </p:to>
                                    </p:set>
                                    <p:animEffect transition="in" filter="fade">
                                      <p:cBhvr>
                                        <p:cTn id="82" dur="500"/>
                                        <p:tgtEl>
                                          <p:spTgt spid="306"/>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307"/>
                                        </p:tgtEl>
                                        <p:attrNameLst>
                                          <p:attrName>style.visibility</p:attrName>
                                        </p:attrNameLst>
                                      </p:cBhvr>
                                      <p:to>
                                        <p:strVal val="visible"/>
                                      </p:to>
                                    </p:set>
                                    <p:animEffect transition="in" filter="fade">
                                      <p:cBhvr>
                                        <p:cTn id="87" dur="500"/>
                                        <p:tgtEl>
                                          <p:spTgt spid="307"/>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308"/>
                                        </p:tgtEl>
                                        <p:attrNameLst>
                                          <p:attrName>style.visibility</p:attrName>
                                        </p:attrNameLst>
                                      </p:cBhvr>
                                      <p:to>
                                        <p:strVal val="visible"/>
                                      </p:to>
                                    </p:set>
                                    <p:animEffect transition="in" filter="fade">
                                      <p:cBhvr>
                                        <p:cTn id="92" dur="500"/>
                                        <p:tgtEl>
                                          <p:spTgt spid="308"/>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309"/>
                                        </p:tgtEl>
                                        <p:attrNameLst>
                                          <p:attrName>style.visibility</p:attrName>
                                        </p:attrNameLst>
                                      </p:cBhvr>
                                      <p:to>
                                        <p:strVal val="visible"/>
                                      </p:to>
                                    </p:set>
                                    <p:animEffect transition="in" filter="fade">
                                      <p:cBhvr>
                                        <p:cTn id="97" dur="500"/>
                                        <p:tgtEl>
                                          <p:spTgt spid="309"/>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137"/>
                                        </p:tgtEl>
                                        <p:attrNameLst>
                                          <p:attrName>style.visibility</p:attrName>
                                        </p:attrNameLst>
                                      </p:cBhvr>
                                      <p:to>
                                        <p:strVal val="visible"/>
                                      </p:to>
                                    </p:set>
                                    <p:animEffect transition="in" filter="fade">
                                      <p:cBhvr>
                                        <p:cTn id="102" dur="500"/>
                                        <p:tgtEl>
                                          <p:spTgt spid="137"/>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311"/>
                                        </p:tgtEl>
                                        <p:attrNameLst>
                                          <p:attrName>style.visibility</p:attrName>
                                        </p:attrNameLst>
                                      </p:cBhvr>
                                      <p:to>
                                        <p:strVal val="visible"/>
                                      </p:to>
                                    </p:set>
                                    <p:animEffect transition="in" filter="fade">
                                      <p:cBhvr>
                                        <p:cTn id="107" dur="500"/>
                                        <p:tgtEl>
                                          <p:spTgt spid="311"/>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nodeType="clickEffect">
                                  <p:stCondLst>
                                    <p:cond delay="0"/>
                                  </p:stCondLst>
                                  <p:childTnLst>
                                    <p:set>
                                      <p:cBhvr>
                                        <p:cTn id="111" dur="1" fill="hold">
                                          <p:stCondLst>
                                            <p:cond delay="0"/>
                                          </p:stCondLst>
                                        </p:cTn>
                                        <p:tgtEl>
                                          <p:spTgt spid="312"/>
                                        </p:tgtEl>
                                        <p:attrNameLst>
                                          <p:attrName>style.visibility</p:attrName>
                                        </p:attrNameLst>
                                      </p:cBhvr>
                                      <p:to>
                                        <p:strVal val="visible"/>
                                      </p:to>
                                    </p:set>
                                    <p:animEffect transition="in" filter="fade">
                                      <p:cBhvr>
                                        <p:cTn id="112" dur="500"/>
                                        <p:tgtEl>
                                          <p:spTgt spid="312"/>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nodeType="clickEffect">
                                  <p:stCondLst>
                                    <p:cond delay="0"/>
                                  </p:stCondLst>
                                  <p:childTnLst>
                                    <p:set>
                                      <p:cBhvr>
                                        <p:cTn id="116" dur="1" fill="hold">
                                          <p:stCondLst>
                                            <p:cond delay="0"/>
                                          </p:stCondLst>
                                        </p:cTn>
                                        <p:tgtEl>
                                          <p:spTgt spid="313"/>
                                        </p:tgtEl>
                                        <p:attrNameLst>
                                          <p:attrName>style.visibility</p:attrName>
                                        </p:attrNameLst>
                                      </p:cBhvr>
                                      <p:to>
                                        <p:strVal val="visible"/>
                                      </p:to>
                                    </p:set>
                                    <p:animEffect transition="in" filter="fade">
                                      <p:cBhvr>
                                        <p:cTn id="117" dur="500"/>
                                        <p:tgtEl>
                                          <p:spTgt spid="313"/>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nodeType="clickEffect">
                                  <p:stCondLst>
                                    <p:cond delay="0"/>
                                  </p:stCondLst>
                                  <p:childTnLst>
                                    <p:set>
                                      <p:cBhvr>
                                        <p:cTn id="121" dur="1" fill="hold">
                                          <p:stCondLst>
                                            <p:cond delay="0"/>
                                          </p:stCondLst>
                                        </p:cTn>
                                        <p:tgtEl>
                                          <p:spTgt spid="314"/>
                                        </p:tgtEl>
                                        <p:attrNameLst>
                                          <p:attrName>style.visibility</p:attrName>
                                        </p:attrNameLst>
                                      </p:cBhvr>
                                      <p:to>
                                        <p:strVal val="visible"/>
                                      </p:to>
                                    </p:set>
                                    <p:animEffect transition="in" filter="fade">
                                      <p:cBhvr>
                                        <p:cTn id="122" dur="500"/>
                                        <p:tgtEl>
                                          <p:spTgt spid="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133" grpId="0"/>
      <p:bldP spid="134" grpId="0"/>
      <p:bldP spid="135" grpId="0"/>
      <p:bldP spid="136" grpId="0"/>
      <p:bldP spid="13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55880" y="2438400"/>
            <a:ext cx="9032240" cy="1219200"/>
          </a:xfrm>
        </p:spPr>
        <p:txBody>
          <a:bodyPr anchor="ctr">
            <a:normAutofit/>
          </a:bodyPr>
          <a:lstStyle/>
          <a:p>
            <a:pPr marL="0" indent="0" algn="ctr">
              <a:spcBef>
                <a:spcPts val="0"/>
              </a:spcBef>
              <a:spcAft>
                <a:spcPts val="0"/>
              </a:spcAft>
              <a:buNone/>
            </a:pPr>
            <a:r>
              <a:rPr lang="en-US" sz="4000" dirty="0">
                <a:solidFill>
                  <a:schemeClr val="accent3">
                    <a:lumMod val="20000"/>
                    <a:lumOff val="80000"/>
                  </a:schemeClr>
                </a:solidFill>
                <a:effectLst/>
                <a:latin typeface="Bradley Hand ITC" pitchFamily="66" charset="0"/>
                <a:cs typeface="Arial" pitchFamily="34" charset="0"/>
              </a:rPr>
              <a:t>BDN Deliverables</a:t>
            </a:r>
          </a:p>
        </p:txBody>
      </p:sp>
      <p:pic>
        <p:nvPicPr>
          <p:cNvPr id="67"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563068" y="3695700"/>
            <a:ext cx="2017864" cy="2017864"/>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0429739"/>
      </p:ext>
    </p:extLst>
  </p:cSld>
  <p:clrMapOvr>
    <a:masterClrMapping/>
  </p:clrMapOvr>
  <p:transition>
    <p:split orient="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9"/>
          <p:cNvGrpSpPr/>
          <p:nvPr/>
        </p:nvGrpSpPr>
        <p:grpSpPr>
          <a:xfrm>
            <a:off x="6005123" y="5293761"/>
            <a:ext cx="3037276" cy="1152998"/>
            <a:chOff x="1805051" y="3595688"/>
            <a:chExt cx="3037276" cy="1152998"/>
          </a:xfrm>
        </p:grpSpPr>
        <p:pic>
          <p:nvPicPr>
            <p:cNvPr id="6" name="Picture 5"/>
            <p:cNvPicPr>
              <a:picLocks noChangeAspect="1"/>
            </p:cNvPicPr>
            <p:nvPr/>
          </p:nvPicPr>
          <p:blipFill>
            <a:blip r:embed="rId3" cstate="print"/>
            <a:stretch>
              <a:fillRect/>
            </a:stretch>
          </p:blipFill>
          <p:spPr>
            <a:xfrm>
              <a:off x="1805051" y="3595688"/>
              <a:ext cx="1803561" cy="1152998"/>
            </a:xfrm>
            <a:prstGeom prst="roundRect">
              <a:avLst>
                <a:gd name="adj" fmla="val 8594"/>
              </a:avLst>
            </a:prstGeom>
            <a:solidFill>
              <a:srgbClr val="FFFFFF">
                <a:shade val="85000"/>
              </a:srgbClr>
            </a:solidFill>
            <a:ln w="38100">
              <a:solidFill>
                <a:schemeClr val="tx1"/>
              </a:solidFill>
            </a:ln>
            <a:effectLst/>
          </p:spPr>
        </p:pic>
        <p:sp>
          <p:nvSpPr>
            <p:cNvPr id="18" name="TextBox 17"/>
            <p:cNvSpPr txBox="1"/>
            <p:nvPr/>
          </p:nvSpPr>
          <p:spPr>
            <a:xfrm>
              <a:off x="3507014" y="3863398"/>
              <a:ext cx="1335313" cy="646331"/>
            </a:xfrm>
            <a:prstGeom prst="rect">
              <a:avLst/>
            </a:prstGeom>
            <a:noFill/>
          </p:spPr>
          <p:txBody>
            <a:bodyPr wrap="square" rtlCol="0" anchor="ctr">
              <a:spAutoFit/>
            </a:bodyPr>
            <a:lstStyle/>
            <a:p>
              <a:pPr algn="ctr"/>
              <a:r>
                <a:rPr lang="en-US" dirty="0">
                  <a:solidFill>
                    <a:schemeClr val="accent6">
                      <a:lumMod val="40000"/>
                      <a:lumOff val="60000"/>
                    </a:schemeClr>
                  </a:solidFill>
                </a:rPr>
                <a:t>Conversations</a:t>
              </a:r>
            </a:p>
          </p:txBody>
        </p:sp>
      </p:grpSp>
      <p:grpSp>
        <p:nvGrpSpPr>
          <p:cNvPr id="16" name="Group 26"/>
          <p:cNvGrpSpPr/>
          <p:nvPr/>
        </p:nvGrpSpPr>
        <p:grpSpPr>
          <a:xfrm>
            <a:off x="6005124" y="1039079"/>
            <a:ext cx="3037275" cy="1178583"/>
            <a:chOff x="3624341" y="2263117"/>
            <a:chExt cx="3037275" cy="1178583"/>
          </a:xfrm>
        </p:grpSpPr>
        <p:sp>
          <p:nvSpPr>
            <p:cNvPr id="29" name="TextBox 28"/>
            <p:cNvSpPr txBox="1"/>
            <p:nvPr/>
          </p:nvSpPr>
          <p:spPr>
            <a:xfrm>
              <a:off x="5359400" y="2690585"/>
              <a:ext cx="1302216" cy="369332"/>
            </a:xfrm>
            <a:prstGeom prst="rect">
              <a:avLst/>
            </a:prstGeom>
            <a:noFill/>
          </p:spPr>
          <p:txBody>
            <a:bodyPr wrap="square" rtlCol="0" anchor="ctr">
              <a:spAutoFit/>
            </a:bodyPr>
            <a:lstStyle/>
            <a:p>
              <a:pPr algn="ctr"/>
              <a:r>
                <a:rPr lang="en-US" dirty="0">
                  <a:solidFill>
                    <a:schemeClr val="accent6">
                      <a:lumMod val="40000"/>
                      <a:lumOff val="60000"/>
                    </a:schemeClr>
                  </a:solidFill>
                </a:rPr>
                <a:t>Strategy</a:t>
              </a:r>
            </a:p>
          </p:txBody>
        </p:sp>
        <p:pic>
          <p:nvPicPr>
            <p:cNvPr id="30"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24341" y="2263117"/>
              <a:ext cx="1738779" cy="1178583"/>
            </a:xfrm>
            <a:prstGeom prst="roundRect">
              <a:avLst>
                <a:gd name="adj" fmla="val 8594"/>
              </a:avLst>
            </a:prstGeom>
            <a:solidFill>
              <a:srgbClr val="FFFFFF">
                <a:shade val="85000"/>
              </a:srgbClr>
            </a:solidFill>
            <a:ln w="38100">
              <a:solidFill>
                <a:schemeClr val="tx1"/>
              </a:solidFill>
            </a:ln>
            <a:effectLst/>
          </p:spPr>
        </p:pic>
      </p:grpSp>
      <p:grpSp>
        <p:nvGrpSpPr>
          <p:cNvPr id="20" name="Group 45"/>
          <p:cNvGrpSpPr/>
          <p:nvPr/>
        </p:nvGrpSpPr>
        <p:grpSpPr>
          <a:xfrm>
            <a:off x="6005124" y="3839356"/>
            <a:ext cx="3037274" cy="1153022"/>
            <a:chOff x="5029200" y="3448682"/>
            <a:chExt cx="3037274" cy="1153022"/>
          </a:xfrm>
        </p:grpSpPr>
        <p:pic>
          <p:nvPicPr>
            <p:cNvPr id="43" name="Picture 42" descr="Road Map.jpg"/>
            <p:cNvPicPr>
              <a:picLocks noChangeAspect="1"/>
            </p:cNvPicPr>
            <p:nvPr/>
          </p:nvPicPr>
          <p:blipFill>
            <a:blip r:embed="rId5" cstate="print"/>
            <a:srcRect r="21944"/>
            <a:stretch>
              <a:fillRect/>
            </a:stretch>
          </p:blipFill>
          <p:spPr>
            <a:xfrm>
              <a:off x="5029200" y="3448682"/>
              <a:ext cx="1760018" cy="1153022"/>
            </a:xfrm>
            <a:prstGeom prst="roundRect">
              <a:avLst>
                <a:gd name="adj" fmla="val 8594"/>
              </a:avLst>
            </a:prstGeom>
            <a:solidFill>
              <a:srgbClr val="FFFFFF">
                <a:shade val="85000"/>
              </a:srgbClr>
            </a:solidFill>
            <a:ln w="38100">
              <a:solidFill>
                <a:schemeClr val="tx1"/>
              </a:solidFill>
            </a:ln>
            <a:effectLst/>
          </p:spPr>
        </p:pic>
        <p:sp>
          <p:nvSpPr>
            <p:cNvPr id="45" name="TextBox 44"/>
            <p:cNvSpPr txBox="1"/>
            <p:nvPr/>
          </p:nvSpPr>
          <p:spPr>
            <a:xfrm>
              <a:off x="6718857" y="3801564"/>
              <a:ext cx="1347617" cy="646331"/>
            </a:xfrm>
            <a:prstGeom prst="rect">
              <a:avLst/>
            </a:prstGeom>
            <a:noFill/>
          </p:spPr>
          <p:txBody>
            <a:bodyPr wrap="square" rtlCol="0" anchor="ctr">
              <a:spAutoFit/>
            </a:bodyPr>
            <a:lstStyle/>
            <a:p>
              <a:pPr algn="ctr"/>
              <a:r>
                <a:rPr lang="en-US" dirty="0">
                  <a:solidFill>
                    <a:schemeClr val="accent6">
                      <a:lumMod val="40000"/>
                      <a:lumOff val="60000"/>
                    </a:schemeClr>
                  </a:solidFill>
                </a:rPr>
                <a:t>Road</a:t>
              </a:r>
            </a:p>
            <a:p>
              <a:pPr algn="ctr"/>
              <a:r>
                <a:rPr lang="en-US" dirty="0">
                  <a:solidFill>
                    <a:schemeClr val="accent6">
                      <a:lumMod val="40000"/>
                      <a:lumOff val="60000"/>
                    </a:schemeClr>
                  </a:solidFill>
                </a:rPr>
                <a:t>Maps</a:t>
              </a:r>
            </a:p>
          </p:txBody>
        </p:sp>
      </p:grpSp>
      <p:grpSp>
        <p:nvGrpSpPr>
          <p:cNvPr id="152" name="Group 151"/>
          <p:cNvGrpSpPr/>
          <p:nvPr/>
        </p:nvGrpSpPr>
        <p:grpSpPr>
          <a:xfrm>
            <a:off x="5981497" y="2404531"/>
            <a:ext cx="3060902" cy="1204686"/>
            <a:chOff x="6083098" y="2641600"/>
            <a:chExt cx="3060902" cy="1204686"/>
          </a:xfrm>
        </p:grpSpPr>
        <p:sp>
          <p:nvSpPr>
            <p:cNvPr id="8" name="TextBox 7"/>
            <p:cNvSpPr txBox="1"/>
            <p:nvPr/>
          </p:nvSpPr>
          <p:spPr>
            <a:xfrm>
              <a:off x="7915104" y="2689867"/>
              <a:ext cx="1228896" cy="1077218"/>
            </a:xfrm>
            <a:prstGeom prst="rect">
              <a:avLst/>
            </a:prstGeom>
            <a:noFill/>
          </p:spPr>
          <p:txBody>
            <a:bodyPr wrap="square" rtlCol="0" anchor="ctr">
              <a:spAutoFit/>
            </a:bodyPr>
            <a:lstStyle/>
            <a:p>
              <a:pPr algn="ctr"/>
              <a:r>
                <a:rPr lang="en-US" sz="1600" dirty="0">
                  <a:solidFill>
                    <a:schemeClr val="accent6">
                      <a:lumMod val="40000"/>
                      <a:lumOff val="60000"/>
                    </a:schemeClr>
                  </a:solidFill>
                </a:rPr>
                <a:t>Planning and Communication</a:t>
              </a:r>
            </a:p>
          </p:txBody>
        </p:sp>
        <p:pic>
          <p:nvPicPr>
            <p:cNvPr id="151" name="Picture 150" descr="Capability Map.png"/>
            <p:cNvPicPr>
              <a:picLocks noChangeAspect="1"/>
            </p:cNvPicPr>
            <p:nvPr/>
          </p:nvPicPr>
          <p:blipFill>
            <a:blip r:embed="rId6" cstate="print"/>
            <a:stretch>
              <a:fillRect/>
            </a:stretch>
          </p:blipFill>
          <p:spPr>
            <a:xfrm>
              <a:off x="6083098" y="2641600"/>
              <a:ext cx="1783646" cy="1204686"/>
            </a:xfrm>
            <a:prstGeom prst="roundRect">
              <a:avLst>
                <a:gd name="adj" fmla="val 8594"/>
              </a:avLst>
            </a:prstGeom>
            <a:solidFill>
              <a:srgbClr val="FFFFFF">
                <a:shade val="85000"/>
              </a:srgbClr>
            </a:solidFill>
            <a:ln w="38100">
              <a:solidFill>
                <a:schemeClr val="tx1"/>
              </a:solidFill>
            </a:ln>
            <a:effectLst/>
          </p:spPr>
        </p:pic>
      </p:grpSp>
      <p:pic>
        <p:nvPicPr>
          <p:cNvPr id="63" name="Picture 4"/>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8293099" y="12531"/>
            <a:ext cx="854433" cy="854433"/>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cxnSp>
        <p:nvCxnSpPr>
          <p:cNvPr id="62" name="Straight Connector 61"/>
          <p:cNvCxnSpPr>
            <a:stCxn id="5" idx="3"/>
            <a:endCxn id="151" idx="1"/>
          </p:cNvCxnSpPr>
          <p:nvPr/>
        </p:nvCxnSpPr>
        <p:spPr>
          <a:xfrm flipV="1">
            <a:off x="4158431" y="3006874"/>
            <a:ext cx="1823066" cy="720505"/>
          </a:xfrm>
          <a:prstGeom prst="line">
            <a:avLst/>
          </a:prstGeom>
          <a:ln w="127000">
            <a:gradFill>
              <a:gsLst>
                <a:gs pos="19000">
                  <a:schemeClr val="bg1">
                    <a:alpha val="0"/>
                  </a:schemeClr>
                </a:gs>
                <a:gs pos="100000">
                  <a:srgbClr val="FF99FF"/>
                </a:gs>
              </a:gsLst>
              <a:lin ang="5400000" scaled="0"/>
            </a:gradFill>
            <a:prstDash val="sysDot"/>
            <a:headEnd type="none" w="med" len="med"/>
            <a:tailEnd type="stealth" w="med" len="med"/>
          </a:ln>
        </p:spPr>
        <p:style>
          <a:lnRef idx="3">
            <a:schemeClr val="dk1"/>
          </a:lnRef>
          <a:fillRef idx="0">
            <a:schemeClr val="dk1"/>
          </a:fillRef>
          <a:effectRef idx="2">
            <a:schemeClr val="dk1"/>
          </a:effectRef>
          <a:fontRef idx="minor">
            <a:schemeClr val="tx1"/>
          </a:fontRef>
        </p:style>
      </p:cxnSp>
      <p:cxnSp>
        <p:nvCxnSpPr>
          <p:cNvPr id="65" name="Straight Connector 64"/>
          <p:cNvCxnSpPr>
            <a:stCxn id="5" idx="3"/>
            <a:endCxn id="30" idx="1"/>
          </p:cNvCxnSpPr>
          <p:nvPr/>
        </p:nvCxnSpPr>
        <p:spPr>
          <a:xfrm flipV="1">
            <a:off x="4158431" y="1628371"/>
            <a:ext cx="1846693" cy="2099008"/>
          </a:xfrm>
          <a:prstGeom prst="line">
            <a:avLst/>
          </a:prstGeom>
          <a:ln w="127000">
            <a:gradFill>
              <a:gsLst>
                <a:gs pos="19000">
                  <a:schemeClr val="bg1">
                    <a:alpha val="0"/>
                  </a:schemeClr>
                </a:gs>
                <a:gs pos="100000">
                  <a:srgbClr val="66FFFF"/>
                </a:gs>
              </a:gsLst>
              <a:lin ang="5400000" scaled="0"/>
            </a:gradFill>
            <a:prstDash val="sysDot"/>
            <a:headEnd type="none" w="med" len="med"/>
            <a:tailEnd type="stealth" w="med" len="med"/>
          </a:ln>
        </p:spPr>
        <p:style>
          <a:lnRef idx="3">
            <a:schemeClr val="dk1"/>
          </a:lnRef>
          <a:fillRef idx="0">
            <a:schemeClr val="dk1"/>
          </a:fillRef>
          <a:effectRef idx="2">
            <a:schemeClr val="dk1"/>
          </a:effectRef>
          <a:fontRef idx="minor">
            <a:schemeClr val="tx1"/>
          </a:fontRef>
        </p:style>
      </p:cxnSp>
      <p:cxnSp>
        <p:nvCxnSpPr>
          <p:cNvPr id="66" name="Straight Connector 65"/>
          <p:cNvCxnSpPr>
            <a:stCxn id="5" idx="3"/>
            <a:endCxn id="43" idx="1"/>
          </p:cNvCxnSpPr>
          <p:nvPr/>
        </p:nvCxnSpPr>
        <p:spPr>
          <a:xfrm>
            <a:off x="4158431" y="3727379"/>
            <a:ext cx="1846693" cy="688488"/>
          </a:xfrm>
          <a:prstGeom prst="line">
            <a:avLst/>
          </a:prstGeom>
          <a:ln w="127000">
            <a:gradFill>
              <a:gsLst>
                <a:gs pos="19000">
                  <a:schemeClr val="bg1">
                    <a:alpha val="0"/>
                  </a:schemeClr>
                </a:gs>
                <a:gs pos="100000">
                  <a:schemeClr val="tx2">
                    <a:lumMod val="60000"/>
                    <a:lumOff val="40000"/>
                  </a:schemeClr>
                </a:gs>
              </a:gsLst>
              <a:lin ang="5400000" scaled="0"/>
            </a:gradFill>
            <a:prstDash val="sysDot"/>
            <a:headEnd type="none" w="med" len="med"/>
            <a:tailEnd type="stealth" w="med" len="med"/>
          </a:ln>
        </p:spPr>
        <p:style>
          <a:lnRef idx="3">
            <a:schemeClr val="dk1"/>
          </a:lnRef>
          <a:fillRef idx="0">
            <a:schemeClr val="dk1"/>
          </a:fillRef>
          <a:effectRef idx="2">
            <a:schemeClr val="dk1"/>
          </a:effectRef>
          <a:fontRef idx="minor">
            <a:schemeClr val="tx1"/>
          </a:fontRef>
        </p:style>
      </p:cxnSp>
      <p:cxnSp>
        <p:nvCxnSpPr>
          <p:cNvPr id="67" name="Straight Connector 66"/>
          <p:cNvCxnSpPr>
            <a:stCxn id="5" idx="3"/>
            <a:endCxn id="6" idx="1"/>
          </p:cNvCxnSpPr>
          <p:nvPr/>
        </p:nvCxnSpPr>
        <p:spPr>
          <a:xfrm>
            <a:off x="4158431" y="3727379"/>
            <a:ext cx="1846692" cy="2142881"/>
          </a:xfrm>
          <a:prstGeom prst="line">
            <a:avLst/>
          </a:prstGeom>
          <a:ln w="127000">
            <a:gradFill>
              <a:gsLst>
                <a:gs pos="19000">
                  <a:schemeClr val="bg1">
                    <a:alpha val="0"/>
                  </a:schemeClr>
                </a:gs>
                <a:gs pos="100000">
                  <a:srgbClr val="FFC000"/>
                </a:gs>
              </a:gsLst>
              <a:lin ang="5400000" scaled="0"/>
            </a:gradFill>
            <a:prstDash val="sysDot"/>
            <a:headEnd type="none" w="med" len="med"/>
            <a:tailEnd type="stealth" w="med" len="med"/>
          </a:ln>
        </p:spPr>
        <p:style>
          <a:lnRef idx="3">
            <a:schemeClr val="dk1"/>
          </a:lnRef>
          <a:fillRef idx="0">
            <a:schemeClr val="dk1"/>
          </a:fillRef>
          <a:effectRef idx="2">
            <a:schemeClr val="dk1"/>
          </a:effectRef>
          <a:fontRef idx="minor">
            <a:schemeClr val="tx1"/>
          </a:fontRef>
        </p:style>
      </p:cxnSp>
      <p:grpSp>
        <p:nvGrpSpPr>
          <p:cNvPr id="3" name="Group 14"/>
          <p:cNvGrpSpPr/>
          <p:nvPr/>
        </p:nvGrpSpPr>
        <p:grpSpPr>
          <a:xfrm>
            <a:off x="496711" y="2449692"/>
            <a:ext cx="3996266" cy="3168452"/>
            <a:chOff x="5407130" y="765629"/>
            <a:chExt cx="1587500" cy="1257082"/>
          </a:xfrm>
        </p:grpSpPr>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45780" y="765629"/>
              <a:ext cx="1300787" cy="1013845"/>
            </a:xfrm>
            <a:prstGeom prst="roundRect">
              <a:avLst>
                <a:gd name="adj" fmla="val 8594"/>
              </a:avLst>
            </a:prstGeom>
            <a:solidFill>
              <a:srgbClr val="FFFFFF">
                <a:shade val="85000"/>
              </a:srgbClr>
            </a:solidFill>
            <a:ln w="38100">
              <a:solidFill>
                <a:schemeClr val="tx1"/>
              </a:solidFill>
            </a:ln>
            <a:effectLst/>
          </p:spPr>
        </p:pic>
        <p:sp>
          <p:nvSpPr>
            <p:cNvPr id="11" name="TextBox 10"/>
            <p:cNvSpPr txBox="1"/>
            <p:nvPr/>
          </p:nvSpPr>
          <p:spPr>
            <a:xfrm>
              <a:off x="5407130" y="1790701"/>
              <a:ext cx="1587500" cy="232010"/>
            </a:xfrm>
            <a:prstGeom prst="rect">
              <a:avLst/>
            </a:prstGeom>
            <a:noFill/>
          </p:spPr>
          <p:txBody>
            <a:bodyPr wrap="square" rtlCol="0" anchor="ctr">
              <a:spAutoFit/>
            </a:bodyPr>
            <a:lstStyle/>
            <a:p>
              <a:pPr algn="ctr"/>
              <a:r>
                <a:rPr lang="en-US" sz="3200" dirty="0">
                  <a:solidFill>
                    <a:schemeClr val="accent6">
                      <a:lumMod val="40000"/>
                      <a:lumOff val="60000"/>
                    </a:schemeClr>
                  </a:solidFill>
                </a:rPr>
                <a:t>BDN</a:t>
              </a:r>
              <a:endParaRPr lang="en-US" dirty="0">
                <a:solidFill>
                  <a:schemeClr val="accent6">
                    <a:lumMod val="40000"/>
                    <a:lumOff val="60000"/>
                  </a:schemeClr>
                </a:solidFill>
              </a:endParaRPr>
            </a:p>
          </p:txBody>
        </p:sp>
      </p:grpSp>
      <p:sp>
        <p:nvSpPr>
          <p:cNvPr id="83" name="Text Placeholder 8"/>
          <p:cNvSpPr txBox="1">
            <a:spLocks/>
          </p:cNvSpPr>
          <p:nvPr/>
        </p:nvSpPr>
        <p:spPr>
          <a:xfrm>
            <a:off x="119845" y="76200"/>
            <a:ext cx="8915400" cy="609600"/>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4000" dirty="0">
                <a:solidFill>
                  <a:schemeClr val="bg1"/>
                </a:solidFill>
                <a:latin typeface="Bradley Hand ITC" pitchFamily="66" charset="0"/>
                <a:cs typeface="Arial" pitchFamily="34" charset="0"/>
              </a:rPr>
              <a:t>BDN Deliverables</a:t>
            </a:r>
          </a:p>
        </p:txBody>
      </p:sp>
    </p:spTree>
    <p:extLst>
      <p:ext uri="{BB962C8B-B14F-4D97-AF65-F5344CB8AC3E}">
        <p14:creationId xmlns:p14="http://schemas.microsoft.com/office/powerpoint/2010/main" val="8761456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200"/>
                                        <p:tgtEl>
                                          <p:spTgt spid="65"/>
                                        </p:tgtEl>
                                      </p:cBhvr>
                                    </p:animEffect>
                                  </p:childTnLst>
                                </p:cTn>
                              </p:par>
                            </p:childTnLst>
                          </p:cTn>
                        </p:par>
                        <p:par>
                          <p:cTn id="8" fill="hold">
                            <p:stCondLst>
                              <p:cond delay="200"/>
                            </p:stCondLst>
                            <p:childTnLst>
                              <p:par>
                                <p:cTn id="9" presetID="22" presetClass="entr" presetSubtype="8"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2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62"/>
                                        </p:tgtEl>
                                        <p:attrNameLst>
                                          <p:attrName>style.visibility</p:attrName>
                                        </p:attrNameLst>
                                      </p:cBhvr>
                                      <p:to>
                                        <p:strVal val="visible"/>
                                      </p:to>
                                    </p:set>
                                    <p:animEffect transition="in" filter="wipe(left)">
                                      <p:cBhvr>
                                        <p:cTn id="16" dur="200"/>
                                        <p:tgtEl>
                                          <p:spTgt spid="62"/>
                                        </p:tgtEl>
                                      </p:cBhvr>
                                    </p:animEffect>
                                  </p:childTnLst>
                                </p:cTn>
                              </p:par>
                            </p:childTnLst>
                          </p:cTn>
                        </p:par>
                        <p:par>
                          <p:cTn id="17" fill="hold">
                            <p:stCondLst>
                              <p:cond delay="200"/>
                            </p:stCondLst>
                            <p:childTnLst>
                              <p:par>
                                <p:cTn id="18" presetID="22" presetClass="entr" presetSubtype="8" fill="hold" nodeType="afterEffect">
                                  <p:stCondLst>
                                    <p:cond delay="0"/>
                                  </p:stCondLst>
                                  <p:childTnLst>
                                    <p:set>
                                      <p:cBhvr>
                                        <p:cTn id="19" dur="1" fill="hold">
                                          <p:stCondLst>
                                            <p:cond delay="0"/>
                                          </p:stCondLst>
                                        </p:cTn>
                                        <p:tgtEl>
                                          <p:spTgt spid="152"/>
                                        </p:tgtEl>
                                        <p:attrNameLst>
                                          <p:attrName>style.visibility</p:attrName>
                                        </p:attrNameLst>
                                      </p:cBhvr>
                                      <p:to>
                                        <p:strVal val="visible"/>
                                      </p:to>
                                    </p:set>
                                    <p:animEffect transition="in" filter="wipe(left)">
                                      <p:cBhvr>
                                        <p:cTn id="20" dur="200"/>
                                        <p:tgtEl>
                                          <p:spTgt spid="15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66"/>
                                        </p:tgtEl>
                                        <p:attrNameLst>
                                          <p:attrName>style.visibility</p:attrName>
                                        </p:attrNameLst>
                                      </p:cBhvr>
                                      <p:to>
                                        <p:strVal val="visible"/>
                                      </p:to>
                                    </p:set>
                                    <p:animEffect transition="in" filter="wipe(left)">
                                      <p:cBhvr>
                                        <p:cTn id="25" dur="200"/>
                                        <p:tgtEl>
                                          <p:spTgt spid="66"/>
                                        </p:tgtEl>
                                      </p:cBhvr>
                                    </p:animEffect>
                                  </p:childTnLst>
                                </p:cTn>
                              </p:par>
                            </p:childTnLst>
                          </p:cTn>
                        </p:par>
                        <p:par>
                          <p:cTn id="26" fill="hold">
                            <p:stCondLst>
                              <p:cond delay="200"/>
                            </p:stCondLst>
                            <p:childTnLst>
                              <p:par>
                                <p:cTn id="27" presetID="22" presetClass="entr" presetSubtype="8" fill="hold"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left)">
                                      <p:cBhvr>
                                        <p:cTn id="29" dur="2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67"/>
                                        </p:tgtEl>
                                        <p:attrNameLst>
                                          <p:attrName>style.visibility</p:attrName>
                                        </p:attrNameLst>
                                      </p:cBhvr>
                                      <p:to>
                                        <p:strVal val="visible"/>
                                      </p:to>
                                    </p:set>
                                    <p:animEffect transition="in" filter="wipe(left)">
                                      <p:cBhvr>
                                        <p:cTn id="34" dur="200"/>
                                        <p:tgtEl>
                                          <p:spTgt spid="67"/>
                                        </p:tgtEl>
                                      </p:cBhvr>
                                    </p:animEffect>
                                  </p:childTnLst>
                                </p:cTn>
                              </p:par>
                            </p:childTnLst>
                          </p:cTn>
                        </p:par>
                        <p:par>
                          <p:cTn id="35" fill="hold">
                            <p:stCondLst>
                              <p:cond delay="200"/>
                            </p:stCondLst>
                            <p:childTnLst>
                              <p:par>
                                <p:cTn id="36" presetID="22" presetClass="entr" presetSubtype="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left)">
                                      <p:cBhvr>
                                        <p:cTn id="38" dur="2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55880" y="2438400"/>
            <a:ext cx="9032240" cy="1219200"/>
          </a:xfrm>
        </p:spPr>
        <p:txBody>
          <a:bodyPr anchor="ctr">
            <a:normAutofit/>
          </a:bodyPr>
          <a:lstStyle/>
          <a:p>
            <a:pPr marL="0" indent="0" algn="ctr">
              <a:spcBef>
                <a:spcPts val="0"/>
              </a:spcBef>
              <a:spcAft>
                <a:spcPts val="0"/>
              </a:spcAft>
              <a:buNone/>
            </a:pPr>
            <a:r>
              <a:rPr lang="en-US" sz="4000" dirty="0">
                <a:solidFill>
                  <a:schemeClr val="accent3">
                    <a:lumMod val="20000"/>
                    <a:lumOff val="80000"/>
                  </a:schemeClr>
                </a:solidFill>
                <a:effectLst/>
                <a:latin typeface="Bradley Hand ITC" pitchFamily="66" charset="0"/>
                <a:cs typeface="Arial" pitchFamily="34" charset="0"/>
              </a:rPr>
              <a:t>Example Outcomes</a:t>
            </a:r>
          </a:p>
        </p:txBody>
      </p:sp>
      <p:pic>
        <p:nvPicPr>
          <p:cNvPr id="4" name="Picture 4">
            <a:extLst>
              <a:ext uri="{FF2B5EF4-FFF2-40B4-BE49-F238E27FC236}">
                <a16:creationId xmlns:a16="http://schemas.microsoft.com/office/drawing/2014/main" id="{78DAE899-02A3-15E2-E6FF-A9F94DDE9CA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465522" y="3657600"/>
            <a:ext cx="2212955" cy="2212955"/>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659797"/>
      </p:ext>
    </p:extLst>
  </p:cSld>
  <p:clrMapOvr>
    <a:masterClrMapping/>
  </p:clrMapOvr>
  <p:transition>
    <p:split orient="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74B9998A-3CED-046D-FD00-59446084CC8A}"/>
              </a:ext>
            </a:extLst>
          </p:cNvPr>
          <p:cNvPicPr>
            <a:picLocks noChangeAspect="1"/>
          </p:cNvPicPr>
          <p:nvPr/>
        </p:nvPicPr>
        <p:blipFill>
          <a:blip r:embed="rId2"/>
          <a:stretch>
            <a:fillRect/>
          </a:stretch>
        </p:blipFill>
        <p:spPr>
          <a:xfrm>
            <a:off x="0" y="1848255"/>
            <a:ext cx="9144000" cy="3161489"/>
          </a:xfrm>
          <a:prstGeom prst="rect">
            <a:avLst/>
          </a:prstGeom>
        </p:spPr>
      </p:pic>
    </p:spTree>
    <p:extLst>
      <p:ext uri="{BB962C8B-B14F-4D97-AF65-F5344CB8AC3E}">
        <p14:creationId xmlns:p14="http://schemas.microsoft.com/office/powerpoint/2010/main" val="4048170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object 9"/>
          <p:cNvSpPr/>
          <p:nvPr/>
        </p:nvSpPr>
        <p:spPr>
          <a:xfrm>
            <a:off x="1143000" y="1741956"/>
            <a:ext cx="6858000" cy="436126"/>
          </a:xfrm>
          <a:custGeom>
            <a:avLst/>
            <a:gdLst/>
            <a:ahLst/>
            <a:cxnLst/>
            <a:rect l="l" t="t" r="r" b="b"/>
            <a:pathLst>
              <a:path w="9144000" h="461670">
                <a:moveTo>
                  <a:pt x="0" y="461670"/>
                </a:moveTo>
                <a:lnTo>
                  <a:pt x="9144000" y="461670"/>
                </a:lnTo>
                <a:lnTo>
                  <a:pt x="9144000" y="0"/>
                </a:lnTo>
                <a:lnTo>
                  <a:pt x="0" y="0"/>
                </a:lnTo>
                <a:lnTo>
                  <a:pt x="0" y="461670"/>
                </a:lnTo>
                <a:close/>
              </a:path>
            </a:pathLst>
          </a:custGeom>
          <a:solidFill>
            <a:schemeClr val="accent1">
              <a:lumMod val="20000"/>
              <a:lumOff val="80000"/>
            </a:schemeClr>
          </a:solidFill>
          <a:ln>
            <a:solidFill>
              <a:schemeClr val="accent1"/>
            </a:solidFill>
          </a:ln>
        </p:spPr>
        <p:txBody>
          <a:bodyPr wrap="square" lIns="0" tIns="0" rIns="0" bIns="0" rtlCol="0">
            <a:noAutofit/>
          </a:bodyPr>
          <a:lstStyle/>
          <a:p>
            <a:pPr defTabSz="685800" fontAlgn="auto">
              <a:spcBef>
                <a:spcPts val="0"/>
              </a:spcBef>
              <a:spcAft>
                <a:spcPts val="0"/>
              </a:spcAft>
            </a:pPr>
            <a:endParaRPr sz="1350">
              <a:solidFill>
                <a:prstClr val="black"/>
              </a:solidFill>
              <a:latin typeface="Calibri" panose="020F0502020204030204"/>
            </a:endParaRPr>
          </a:p>
        </p:txBody>
      </p:sp>
      <p:sp>
        <p:nvSpPr>
          <p:cNvPr id="3" name="object 3"/>
          <p:cNvSpPr/>
          <p:nvPr/>
        </p:nvSpPr>
        <p:spPr>
          <a:xfrm>
            <a:off x="1143000" y="857250"/>
            <a:ext cx="6858000" cy="363884"/>
          </a:xfrm>
          <a:custGeom>
            <a:avLst/>
            <a:gdLst/>
            <a:ahLst/>
            <a:cxnLst/>
            <a:rect l="l" t="t" r="r" b="b"/>
            <a:pathLst>
              <a:path w="9144000" h="485178">
                <a:moveTo>
                  <a:pt x="0" y="485178"/>
                </a:moveTo>
                <a:lnTo>
                  <a:pt x="9144000" y="485178"/>
                </a:lnTo>
                <a:lnTo>
                  <a:pt x="9144000" y="0"/>
                </a:lnTo>
                <a:lnTo>
                  <a:pt x="0" y="0"/>
                </a:lnTo>
                <a:lnTo>
                  <a:pt x="0" y="485178"/>
                </a:lnTo>
                <a:close/>
              </a:path>
            </a:pathLst>
          </a:custGeom>
          <a:solidFill>
            <a:schemeClr val="accent1">
              <a:lumMod val="75000"/>
            </a:schemeClr>
          </a:solidFill>
        </p:spPr>
        <p:txBody>
          <a:bodyPr wrap="square" lIns="0" tIns="0" rIns="0" bIns="0" rtlCol="0">
            <a:noAutofit/>
          </a:bodyPr>
          <a:lstStyle/>
          <a:p>
            <a:pPr defTabSz="685800" fontAlgn="auto">
              <a:spcBef>
                <a:spcPts val="0"/>
              </a:spcBef>
              <a:spcAft>
                <a:spcPts val="0"/>
              </a:spcAft>
            </a:pPr>
            <a:endParaRPr sz="1350">
              <a:solidFill>
                <a:prstClr val="black"/>
              </a:solidFill>
              <a:latin typeface="Calibri" panose="020F0502020204030204"/>
            </a:endParaRPr>
          </a:p>
        </p:txBody>
      </p:sp>
      <p:sp>
        <p:nvSpPr>
          <p:cNvPr id="4" name="object 4"/>
          <p:cNvSpPr/>
          <p:nvPr/>
        </p:nvSpPr>
        <p:spPr>
          <a:xfrm>
            <a:off x="1143000" y="857250"/>
            <a:ext cx="6858000" cy="392411"/>
          </a:xfrm>
          <a:custGeom>
            <a:avLst/>
            <a:gdLst/>
            <a:ahLst/>
            <a:cxnLst/>
            <a:rect l="l" t="t" r="r" b="b"/>
            <a:pathLst>
              <a:path w="9144000" h="523214">
                <a:moveTo>
                  <a:pt x="0" y="0"/>
                </a:moveTo>
                <a:lnTo>
                  <a:pt x="9144000" y="0"/>
                </a:lnTo>
                <a:lnTo>
                  <a:pt x="9144000" y="523214"/>
                </a:lnTo>
                <a:lnTo>
                  <a:pt x="0" y="523214"/>
                </a:lnTo>
                <a:lnTo>
                  <a:pt x="0" y="0"/>
                </a:lnTo>
                <a:close/>
              </a:path>
            </a:pathLst>
          </a:custGeom>
          <a:ln w="9525">
            <a:solidFill>
              <a:srgbClr val="385D8A"/>
            </a:solidFill>
          </a:ln>
        </p:spPr>
        <p:txBody>
          <a:bodyPr wrap="square" lIns="0" tIns="0" rIns="0" bIns="0" rtlCol="0">
            <a:noAutofit/>
          </a:bodyPr>
          <a:lstStyle/>
          <a:p>
            <a:pPr defTabSz="685800" fontAlgn="auto">
              <a:spcBef>
                <a:spcPts val="0"/>
              </a:spcBef>
              <a:spcAft>
                <a:spcPts val="0"/>
              </a:spcAft>
            </a:pPr>
            <a:endParaRPr sz="1350">
              <a:solidFill>
                <a:prstClr val="black"/>
              </a:solidFill>
              <a:latin typeface="Calibri" panose="020F0502020204030204"/>
            </a:endParaRPr>
          </a:p>
        </p:txBody>
      </p:sp>
      <p:sp>
        <p:nvSpPr>
          <p:cNvPr id="5" name="object 5"/>
          <p:cNvSpPr/>
          <p:nvPr/>
        </p:nvSpPr>
        <p:spPr>
          <a:xfrm>
            <a:off x="1143000" y="1221134"/>
            <a:ext cx="6858000" cy="520823"/>
          </a:xfrm>
          <a:custGeom>
            <a:avLst/>
            <a:gdLst/>
            <a:ahLst/>
            <a:cxnLst/>
            <a:rect l="l" t="t" r="r" b="b"/>
            <a:pathLst>
              <a:path w="9144000" h="673823">
                <a:moveTo>
                  <a:pt x="0" y="673823"/>
                </a:moveTo>
                <a:lnTo>
                  <a:pt x="9144000" y="673823"/>
                </a:lnTo>
                <a:lnTo>
                  <a:pt x="9144000" y="0"/>
                </a:lnTo>
                <a:lnTo>
                  <a:pt x="0" y="0"/>
                </a:lnTo>
                <a:lnTo>
                  <a:pt x="0" y="673823"/>
                </a:lnTo>
                <a:close/>
              </a:path>
            </a:pathLst>
          </a:custGeom>
          <a:solidFill>
            <a:schemeClr val="accent1">
              <a:lumMod val="60000"/>
              <a:lumOff val="40000"/>
            </a:schemeClr>
          </a:solidFill>
        </p:spPr>
        <p:txBody>
          <a:bodyPr wrap="square" lIns="0" tIns="0" rIns="0" bIns="0" rtlCol="0">
            <a:noAutofit/>
          </a:bodyPr>
          <a:lstStyle/>
          <a:p>
            <a:pPr defTabSz="685800" fontAlgn="auto">
              <a:spcBef>
                <a:spcPts val="0"/>
              </a:spcBef>
              <a:spcAft>
                <a:spcPts val="0"/>
              </a:spcAft>
            </a:pPr>
            <a:endParaRPr sz="1350">
              <a:solidFill>
                <a:prstClr val="black"/>
              </a:solidFill>
              <a:latin typeface="Calibri" panose="020F0502020204030204"/>
            </a:endParaRPr>
          </a:p>
        </p:txBody>
      </p:sp>
      <p:sp>
        <p:nvSpPr>
          <p:cNvPr id="6" name="object 6"/>
          <p:cNvSpPr/>
          <p:nvPr/>
        </p:nvSpPr>
        <p:spPr>
          <a:xfrm>
            <a:off x="1143000" y="1221135"/>
            <a:ext cx="6858000" cy="530914"/>
          </a:xfrm>
          <a:custGeom>
            <a:avLst/>
            <a:gdLst/>
            <a:ahLst/>
            <a:cxnLst/>
            <a:rect l="l" t="t" r="r" b="b"/>
            <a:pathLst>
              <a:path w="9144000" h="707885">
                <a:moveTo>
                  <a:pt x="0" y="0"/>
                </a:moveTo>
                <a:lnTo>
                  <a:pt x="9144000" y="0"/>
                </a:lnTo>
                <a:lnTo>
                  <a:pt x="9144000" y="707885"/>
                </a:lnTo>
                <a:lnTo>
                  <a:pt x="0" y="707885"/>
                </a:lnTo>
                <a:lnTo>
                  <a:pt x="0" y="0"/>
                </a:lnTo>
                <a:close/>
              </a:path>
            </a:pathLst>
          </a:custGeom>
          <a:ln w="9525">
            <a:solidFill>
              <a:srgbClr val="385D8A"/>
            </a:solidFill>
          </a:ln>
        </p:spPr>
        <p:txBody>
          <a:bodyPr wrap="square" lIns="0" tIns="0" rIns="0" bIns="0" rtlCol="0">
            <a:noAutofit/>
          </a:bodyPr>
          <a:lstStyle/>
          <a:p>
            <a:pPr defTabSz="685800" fontAlgn="auto">
              <a:spcBef>
                <a:spcPts val="0"/>
              </a:spcBef>
              <a:spcAft>
                <a:spcPts val="0"/>
              </a:spcAft>
            </a:pPr>
            <a:endParaRPr sz="1350">
              <a:solidFill>
                <a:prstClr val="black"/>
              </a:solidFill>
              <a:latin typeface="Calibri" panose="020F0502020204030204"/>
            </a:endParaRPr>
          </a:p>
        </p:txBody>
      </p:sp>
      <p:sp>
        <p:nvSpPr>
          <p:cNvPr id="15" name="object 15"/>
          <p:cNvSpPr txBox="1"/>
          <p:nvPr/>
        </p:nvSpPr>
        <p:spPr>
          <a:xfrm>
            <a:off x="1466274" y="865267"/>
            <a:ext cx="6534726" cy="370736"/>
          </a:xfrm>
          <a:prstGeom prst="rect">
            <a:avLst/>
          </a:prstGeom>
        </p:spPr>
        <p:txBody>
          <a:bodyPr vert="horz" wrap="square" lIns="0" tIns="0" rIns="0" bIns="0" rtlCol="0">
            <a:noAutofit/>
          </a:bodyPr>
          <a:lstStyle/>
          <a:p>
            <a:pPr marL="953" algn="ctr" defTabSz="685800" fontAlgn="auto">
              <a:spcBef>
                <a:spcPts val="0"/>
              </a:spcBef>
              <a:spcAft>
                <a:spcPts val="0"/>
              </a:spcAft>
            </a:pPr>
            <a:r>
              <a:rPr sz="1200" u="sng" spc="-8" dirty="0">
                <a:solidFill>
                  <a:srgbClr val="F2F2F2"/>
                </a:solidFill>
                <a:latin typeface="Calibri"/>
                <a:cs typeface="Calibri"/>
              </a:rPr>
              <a:t>M</a:t>
            </a:r>
            <a:r>
              <a:rPr sz="1200" u="sng" dirty="0">
                <a:solidFill>
                  <a:srgbClr val="F2F2F2"/>
                </a:solidFill>
                <a:latin typeface="Calibri"/>
                <a:cs typeface="Calibri"/>
              </a:rPr>
              <a:t>i</a:t>
            </a:r>
            <a:r>
              <a:rPr sz="1200" u="sng" spc="-4" dirty="0">
                <a:solidFill>
                  <a:srgbClr val="F2F2F2"/>
                </a:solidFill>
                <a:latin typeface="Calibri"/>
                <a:cs typeface="Calibri"/>
              </a:rPr>
              <a:t>ss</a:t>
            </a:r>
            <a:r>
              <a:rPr sz="1200" u="sng" dirty="0">
                <a:solidFill>
                  <a:srgbClr val="F2F2F2"/>
                </a:solidFill>
                <a:latin typeface="Calibri"/>
                <a:cs typeface="Calibri"/>
              </a:rPr>
              <a:t>io</a:t>
            </a:r>
            <a:r>
              <a:rPr sz="1200" u="sng" spc="4" dirty="0">
                <a:solidFill>
                  <a:srgbClr val="F2F2F2"/>
                </a:solidFill>
                <a:latin typeface="Calibri"/>
                <a:cs typeface="Calibri"/>
              </a:rPr>
              <a:t>n</a:t>
            </a:r>
            <a:r>
              <a:rPr lang="en-US" sz="900" u="sng" spc="4" dirty="0">
                <a:solidFill>
                  <a:srgbClr val="F2F2F2"/>
                </a:solidFill>
                <a:latin typeface="Calibri"/>
                <a:cs typeface="Calibri"/>
              </a:rPr>
              <a:t> (Why we exist)</a:t>
            </a:r>
            <a:r>
              <a:rPr sz="900" u="sng" spc="-4" dirty="0">
                <a:solidFill>
                  <a:srgbClr val="F2F2F2"/>
                </a:solidFill>
                <a:latin typeface="Calibri"/>
                <a:cs typeface="Calibri"/>
              </a:rPr>
              <a:t>:</a:t>
            </a:r>
            <a:endParaRPr sz="900" u="sng" dirty="0">
              <a:solidFill>
                <a:prstClr val="black"/>
              </a:solidFill>
              <a:latin typeface="Calibri"/>
              <a:cs typeface="Calibri"/>
            </a:endParaRPr>
          </a:p>
          <a:p>
            <a:pPr algn="ctr" defTabSz="685800" fontAlgn="auto">
              <a:spcBef>
                <a:spcPts val="0"/>
              </a:spcBef>
              <a:spcAft>
                <a:spcPts val="0"/>
              </a:spcAft>
            </a:pPr>
            <a:r>
              <a:rPr lang="en-US" sz="1050" dirty="0">
                <a:solidFill>
                  <a:prstClr val="white"/>
                </a:solidFill>
                <a:latin typeface="Calibri" panose="020F0502020204030204"/>
              </a:rPr>
              <a:t>To provide a ministry of healing, wellness and quality inspired by our faith in Jesus Christ. </a:t>
            </a:r>
          </a:p>
          <a:p>
            <a:pPr defTabSz="685800" fontAlgn="auto">
              <a:lnSpc>
                <a:spcPts val="675"/>
              </a:lnSpc>
              <a:spcBef>
                <a:spcPts val="36"/>
              </a:spcBef>
              <a:spcAft>
                <a:spcPts val="0"/>
              </a:spcAft>
            </a:pPr>
            <a:endParaRPr sz="675" dirty="0">
              <a:solidFill>
                <a:prstClr val="black"/>
              </a:solidFill>
              <a:latin typeface="Calibri" panose="020F0502020204030204"/>
            </a:endParaRPr>
          </a:p>
        </p:txBody>
      </p:sp>
      <p:sp>
        <p:nvSpPr>
          <p:cNvPr id="16" name="object 16"/>
          <p:cNvSpPr txBox="1"/>
          <p:nvPr/>
        </p:nvSpPr>
        <p:spPr>
          <a:xfrm>
            <a:off x="1170003" y="5338517"/>
            <a:ext cx="6309633" cy="311921"/>
          </a:xfrm>
          <a:prstGeom prst="rect">
            <a:avLst/>
          </a:prstGeom>
        </p:spPr>
        <p:txBody>
          <a:bodyPr vert="horz" wrap="square" lIns="0" tIns="0" rIns="0" bIns="0" rtlCol="0">
            <a:noAutofit/>
          </a:bodyPr>
          <a:lstStyle/>
          <a:p>
            <a:pPr marR="476" algn="ctr" defTabSz="685800" fontAlgn="auto">
              <a:spcBef>
                <a:spcPts val="0"/>
              </a:spcBef>
              <a:spcAft>
                <a:spcPts val="0"/>
              </a:spcAft>
            </a:pPr>
            <a:endParaRPr sz="900" dirty="0">
              <a:solidFill>
                <a:prstClr val="black"/>
              </a:solidFill>
              <a:latin typeface="Calibri"/>
              <a:cs typeface="Calibri"/>
            </a:endParaRPr>
          </a:p>
        </p:txBody>
      </p:sp>
      <p:grpSp>
        <p:nvGrpSpPr>
          <p:cNvPr id="40" name="Group 39"/>
          <p:cNvGrpSpPr/>
          <p:nvPr/>
        </p:nvGrpSpPr>
        <p:grpSpPr>
          <a:xfrm>
            <a:off x="1733053" y="2788112"/>
            <a:ext cx="1029578" cy="1143000"/>
            <a:chOff x="399866" y="1447800"/>
            <a:chExt cx="1554480" cy="457200"/>
          </a:xfrm>
        </p:grpSpPr>
        <p:sp>
          <p:nvSpPr>
            <p:cNvPr id="41" name="Rectangle 40"/>
            <p:cNvSpPr/>
            <p:nvPr/>
          </p:nvSpPr>
          <p:spPr>
            <a:xfrm>
              <a:off x="399866" y="1447800"/>
              <a:ext cx="1554480" cy="457200"/>
            </a:xfrm>
            <a:prstGeom prst="rect">
              <a:avLst/>
            </a:prstGeom>
            <a:solidFill>
              <a:srgbClr val="629DD1">
                <a:lumMod val="40000"/>
                <a:lumOff val="60000"/>
              </a:srgbClr>
            </a:solidFill>
            <a:ln w="19050" cap="flat" cmpd="sng" algn="ctr">
              <a:noFill/>
              <a:prstDash val="solid"/>
            </a:ln>
            <a:effectLst/>
          </p:spPr>
          <p:txBody>
            <a:bodyPr rtlCol="0" anchor="ctr"/>
            <a:lstStyle/>
            <a:p>
              <a:pPr algn="ctr" defTabSz="682668" fontAlgn="auto">
                <a:spcBef>
                  <a:spcPts val="0"/>
                </a:spcBef>
                <a:spcAft>
                  <a:spcPts val="0"/>
                </a:spcAft>
                <a:defRPr/>
              </a:pPr>
              <a:r>
                <a:rPr lang="en-US" sz="1050" b="1" i="1" kern="0" dirty="0">
                  <a:solidFill>
                    <a:prstClr val="black"/>
                  </a:solidFill>
                  <a:latin typeface="Arial"/>
                </a:rPr>
                <a:t>Transform the Patient Experience</a:t>
              </a:r>
            </a:p>
          </p:txBody>
        </p:sp>
        <p:sp>
          <p:nvSpPr>
            <p:cNvPr id="42" name="TextBox 41"/>
            <p:cNvSpPr txBox="1"/>
            <p:nvPr/>
          </p:nvSpPr>
          <p:spPr>
            <a:xfrm>
              <a:off x="399866" y="1447800"/>
              <a:ext cx="1554480" cy="85434"/>
            </a:xfrm>
            <a:prstGeom prst="rect">
              <a:avLst/>
            </a:prstGeom>
            <a:noFill/>
          </p:spPr>
          <p:txBody>
            <a:bodyPr wrap="square" lIns="34290" rIns="34290" rtlCol="0">
              <a:spAutoFit/>
            </a:bodyPr>
            <a:lstStyle/>
            <a:p>
              <a:pPr algn="ctr" defTabSz="682668" fontAlgn="auto">
                <a:spcBef>
                  <a:spcPts val="0"/>
                </a:spcBef>
                <a:spcAft>
                  <a:spcPts val="0"/>
                </a:spcAft>
                <a:defRPr/>
              </a:pPr>
              <a:endParaRPr lang="en-US" sz="788" b="1" i="1" kern="0" dirty="0">
                <a:solidFill>
                  <a:prstClr val="black"/>
                </a:solidFill>
                <a:latin typeface="Arial"/>
              </a:endParaRPr>
            </a:p>
          </p:txBody>
        </p:sp>
      </p:grpSp>
      <p:grpSp>
        <p:nvGrpSpPr>
          <p:cNvPr id="43" name="Group 42"/>
          <p:cNvGrpSpPr/>
          <p:nvPr/>
        </p:nvGrpSpPr>
        <p:grpSpPr>
          <a:xfrm>
            <a:off x="2897676" y="2788112"/>
            <a:ext cx="1029578" cy="1143000"/>
            <a:chOff x="2826729" y="1219201"/>
            <a:chExt cx="1372770" cy="1524000"/>
          </a:xfrm>
        </p:grpSpPr>
        <p:sp>
          <p:nvSpPr>
            <p:cNvPr id="44" name="Rectangle 43"/>
            <p:cNvSpPr/>
            <p:nvPr/>
          </p:nvSpPr>
          <p:spPr>
            <a:xfrm>
              <a:off x="2826729" y="1219201"/>
              <a:ext cx="1372770" cy="1524000"/>
            </a:xfrm>
            <a:prstGeom prst="rect">
              <a:avLst/>
            </a:prstGeom>
            <a:solidFill>
              <a:srgbClr val="629DD1">
                <a:lumMod val="40000"/>
                <a:lumOff val="60000"/>
              </a:srgbClr>
            </a:solidFill>
            <a:ln w="19050" cap="flat" cmpd="sng" algn="ctr">
              <a:noFill/>
              <a:prstDash val="solid"/>
            </a:ln>
            <a:effectLst/>
          </p:spPr>
          <p:txBody>
            <a:bodyPr rtlCol="0" anchor="ctr"/>
            <a:lstStyle/>
            <a:p>
              <a:pPr algn="ctr" defTabSz="682668" fontAlgn="auto">
                <a:spcBef>
                  <a:spcPts val="0"/>
                </a:spcBef>
                <a:spcAft>
                  <a:spcPts val="0"/>
                </a:spcAft>
                <a:defRPr/>
              </a:pPr>
              <a:r>
                <a:rPr lang="en-US" sz="1050" b="1" i="1" kern="0" dirty="0">
                  <a:solidFill>
                    <a:prstClr val="black"/>
                  </a:solidFill>
                  <a:latin typeface="Arial"/>
                </a:rPr>
                <a:t>Transform the Care Delivery Model</a:t>
              </a:r>
            </a:p>
          </p:txBody>
        </p:sp>
        <p:sp>
          <p:nvSpPr>
            <p:cNvPr id="45" name="TextBox 44"/>
            <p:cNvSpPr txBox="1"/>
            <p:nvPr/>
          </p:nvSpPr>
          <p:spPr>
            <a:xfrm>
              <a:off x="2826729" y="1219201"/>
              <a:ext cx="1372770" cy="284780"/>
            </a:xfrm>
            <a:prstGeom prst="rect">
              <a:avLst/>
            </a:prstGeom>
            <a:noFill/>
          </p:spPr>
          <p:txBody>
            <a:bodyPr wrap="square" lIns="34290" rIns="34290" rtlCol="0">
              <a:spAutoFit/>
            </a:bodyPr>
            <a:lstStyle/>
            <a:p>
              <a:pPr algn="ctr" defTabSz="682668" fontAlgn="auto">
                <a:spcBef>
                  <a:spcPts val="0"/>
                </a:spcBef>
                <a:spcAft>
                  <a:spcPts val="0"/>
                </a:spcAft>
                <a:defRPr/>
              </a:pPr>
              <a:endParaRPr lang="en-US" sz="788" b="1" i="1" kern="0" dirty="0">
                <a:solidFill>
                  <a:prstClr val="black"/>
                </a:solidFill>
                <a:latin typeface="Arial"/>
              </a:endParaRPr>
            </a:p>
          </p:txBody>
        </p:sp>
      </p:grpSp>
      <p:sp>
        <p:nvSpPr>
          <p:cNvPr id="46" name="Rectangle 45"/>
          <p:cNvSpPr/>
          <p:nvPr/>
        </p:nvSpPr>
        <p:spPr>
          <a:xfrm>
            <a:off x="4062298" y="2788112"/>
            <a:ext cx="1029578" cy="1143000"/>
          </a:xfrm>
          <a:prstGeom prst="rect">
            <a:avLst/>
          </a:prstGeom>
          <a:solidFill>
            <a:srgbClr val="629DD1">
              <a:lumMod val="40000"/>
              <a:lumOff val="60000"/>
            </a:srgbClr>
          </a:solidFill>
          <a:ln w="19050" cap="flat" cmpd="sng" algn="ctr">
            <a:noFill/>
            <a:prstDash val="solid"/>
          </a:ln>
          <a:effectLst/>
        </p:spPr>
        <p:txBody>
          <a:bodyPr rtlCol="0" anchor="ctr"/>
          <a:lstStyle/>
          <a:p>
            <a:pPr algn="ctr" defTabSz="682668" fontAlgn="auto">
              <a:spcBef>
                <a:spcPts val="0"/>
              </a:spcBef>
              <a:spcAft>
                <a:spcPts val="0"/>
              </a:spcAft>
              <a:defRPr/>
            </a:pPr>
            <a:r>
              <a:rPr lang="en-US" sz="1050" b="1" i="1" kern="0" dirty="0">
                <a:solidFill>
                  <a:prstClr val="black"/>
                </a:solidFill>
                <a:latin typeface="Arial"/>
              </a:rPr>
              <a:t>Transform the Business Model</a:t>
            </a:r>
          </a:p>
        </p:txBody>
      </p:sp>
      <p:sp>
        <p:nvSpPr>
          <p:cNvPr id="47" name="TextBox 46"/>
          <p:cNvSpPr txBox="1"/>
          <p:nvPr/>
        </p:nvSpPr>
        <p:spPr>
          <a:xfrm>
            <a:off x="1743496" y="4127521"/>
            <a:ext cx="1029578" cy="1592730"/>
          </a:xfrm>
          <a:prstGeom prst="rect">
            <a:avLst/>
          </a:prstGeom>
          <a:noFill/>
        </p:spPr>
        <p:txBody>
          <a:bodyPr wrap="square" lIns="34283" tIns="34283" rIns="34283" bIns="34283" rtlCol="0">
            <a:spAutoFit/>
          </a:bodyPr>
          <a:lstStyle/>
          <a:p>
            <a:pPr algn="ctr" defTabSz="682668" fontAlgn="auto">
              <a:spcBef>
                <a:spcPts val="0"/>
              </a:spcBef>
              <a:spcAft>
                <a:spcPts val="0"/>
              </a:spcAft>
            </a:pPr>
            <a:r>
              <a:rPr lang="en-US" sz="900" b="1" i="1" dirty="0">
                <a:solidFill>
                  <a:prstClr val="black"/>
                </a:solidFill>
                <a:latin typeface="Arial"/>
              </a:rPr>
              <a:t>Improve Access and Availability of Care</a:t>
            </a:r>
          </a:p>
          <a:p>
            <a:pPr algn="ctr" defTabSz="682668" fontAlgn="auto">
              <a:spcBef>
                <a:spcPts val="0"/>
              </a:spcBef>
              <a:spcAft>
                <a:spcPts val="0"/>
              </a:spcAft>
            </a:pPr>
            <a:endParaRPr lang="en-US" sz="900" b="1" i="1" dirty="0">
              <a:solidFill>
                <a:prstClr val="black"/>
              </a:solidFill>
              <a:latin typeface="Arial"/>
            </a:endParaRPr>
          </a:p>
          <a:p>
            <a:pPr algn="ctr" defTabSz="682668" fontAlgn="auto">
              <a:spcBef>
                <a:spcPts val="0"/>
              </a:spcBef>
              <a:spcAft>
                <a:spcPts val="0"/>
              </a:spcAft>
            </a:pPr>
            <a:r>
              <a:rPr lang="en-US" sz="900" b="1" i="1" dirty="0">
                <a:solidFill>
                  <a:prstClr val="black"/>
                </a:solidFill>
                <a:latin typeface="Arial"/>
              </a:rPr>
              <a:t>Achieve a Delighted and Loyal Customer</a:t>
            </a:r>
          </a:p>
          <a:p>
            <a:pPr algn="ctr" defTabSz="682668" fontAlgn="auto">
              <a:spcBef>
                <a:spcPts val="0"/>
              </a:spcBef>
              <a:spcAft>
                <a:spcPts val="0"/>
              </a:spcAft>
            </a:pPr>
            <a:endParaRPr lang="en-US" sz="900" b="1" i="1" dirty="0">
              <a:solidFill>
                <a:prstClr val="black"/>
              </a:solidFill>
              <a:latin typeface="Arial"/>
            </a:endParaRPr>
          </a:p>
          <a:p>
            <a:pPr algn="ctr" defTabSz="682668" fontAlgn="auto">
              <a:spcBef>
                <a:spcPts val="0"/>
              </a:spcBef>
              <a:spcAft>
                <a:spcPts val="0"/>
              </a:spcAft>
            </a:pPr>
            <a:r>
              <a:rPr lang="en-US" sz="900" b="1" i="1" dirty="0">
                <a:solidFill>
                  <a:prstClr val="black"/>
                </a:solidFill>
                <a:latin typeface="Arial"/>
              </a:rPr>
              <a:t>Consumer Confidence in Cost and Quality</a:t>
            </a:r>
          </a:p>
        </p:txBody>
      </p:sp>
      <p:sp>
        <p:nvSpPr>
          <p:cNvPr id="48" name="TextBox 47"/>
          <p:cNvSpPr txBox="1"/>
          <p:nvPr/>
        </p:nvSpPr>
        <p:spPr>
          <a:xfrm>
            <a:off x="2897676" y="4153306"/>
            <a:ext cx="1029578" cy="1315731"/>
          </a:xfrm>
          <a:prstGeom prst="rect">
            <a:avLst/>
          </a:prstGeom>
          <a:noFill/>
        </p:spPr>
        <p:txBody>
          <a:bodyPr wrap="square" lIns="34283" tIns="34283" rIns="34283" bIns="34283" rtlCol="0">
            <a:spAutoFit/>
          </a:bodyPr>
          <a:lstStyle/>
          <a:p>
            <a:pPr indent="-166722" algn="ctr" defTabSz="682668" fontAlgn="auto">
              <a:spcBef>
                <a:spcPts val="0"/>
              </a:spcBef>
              <a:spcAft>
                <a:spcPts val="0"/>
              </a:spcAft>
            </a:pPr>
            <a:r>
              <a:rPr lang="en-US" sz="900" b="1" i="1" dirty="0">
                <a:solidFill>
                  <a:prstClr val="black"/>
                </a:solidFill>
                <a:latin typeface="Arial"/>
              </a:rPr>
              <a:t>Fence in the Family</a:t>
            </a:r>
          </a:p>
          <a:p>
            <a:pPr indent="-166722" algn="ctr" defTabSz="682668" fontAlgn="auto">
              <a:spcBef>
                <a:spcPts val="0"/>
              </a:spcBef>
              <a:spcAft>
                <a:spcPts val="0"/>
              </a:spcAft>
            </a:pPr>
            <a:endParaRPr lang="en-US" sz="900" b="1" i="1" dirty="0">
              <a:solidFill>
                <a:prstClr val="black"/>
              </a:solidFill>
              <a:latin typeface="Arial"/>
            </a:endParaRPr>
          </a:p>
          <a:p>
            <a:pPr indent="-166722" algn="ctr" defTabSz="682668" fontAlgn="auto">
              <a:spcBef>
                <a:spcPts val="0"/>
              </a:spcBef>
              <a:spcAft>
                <a:spcPts val="0"/>
              </a:spcAft>
            </a:pPr>
            <a:r>
              <a:rPr lang="en-US" sz="900" b="1" i="1" dirty="0">
                <a:solidFill>
                  <a:prstClr val="black"/>
                </a:solidFill>
                <a:latin typeface="Arial"/>
              </a:rPr>
              <a:t>Best in Nation in Quality and Safety</a:t>
            </a:r>
          </a:p>
          <a:p>
            <a:pPr indent="-166722" algn="ctr" defTabSz="682668" fontAlgn="auto">
              <a:spcBef>
                <a:spcPts val="0"/>
              </a:spcBef>
              <a:spcAft>
                <a:spcPts val="0"/>
              </a:spcAft>
            </a:pPr>
            <a:endParaRPr lang="en-US" sz="900" b="1" i="1" dirty="0">
              <a:solidFill>
                <a:prstClr val="black"/>
              </a:solidFill>
              <a:latin typeface="Arial"/>
            </a:endParaRPr>
          </a:p>
          <a:p>
            <a:pPr indent="-166722" algn="ctr" defTabSz="682668" fontAlgn="auto">
              <a:spcBef>
                <a:spcPts val="0"/>
              </a:spcBef>
              <a:spcAft>
                <a:spcPts val="0"/>
              </a:spcAft>
            </a:pPr>
            <a:r>
              <a:rPr lang="en-US" sz="900" b="1" i="1" dirty="0">
                <a:solidFill>
                  <a:prstClr val="black"/>
                </a:solidFill>
                <a:latin typeface="Arial"/>
              </a:rPr>
              <a:t>Manage Data for Better Outcomes</a:t>
            </a:r>
          </a:p>
        </p:txBody>
      </p:sp>
      <p:sp>
        <p:nvSpPr>
          <p:cNvPr id="49" name="Rectangle 48"/>
          <p:cNvSpPr/>
          <p:nvPr/>
        </p:nvSpPr>
        <p:spPr>
          <a:xfrm>
            <a:off x="5226922" y="2788112"/>
            <a:ext cx="967532" cy="1143000"/>
          </a:xfrm>
          <a:prstGeom prst="rect">
            <a:avLst/>
          </a:prstGeom>
          <a:solidFill>
            <a:srgbClr val="629DD1">
              <a:lumMod val="40000"/>
              <a:lumOff val="60000"/>
            </a:srgbClr>
          </a:solidFill>
          <a:ln w="19050" cap="flat" cmpd="sng" algn="ctr">
            <a:noFill/>
            <a:prstDash val="solid"/>
          </a:ln>
          <a:effectLst/>
        </p:spPr>
        <p:txBody>
          <a:bodyPr rtlCol="0" anchor="ctr"/>
          <a:lstStyle/>
          <a:p>
            <a:pPr algn="ctr" defTabSz="682668" fontAlgn="auto">
              <a:spcBef>
                <a:spcPts val="0"/>
              </a:spcBef>
              <a:spcAft>
                <a:spcPts val="0"/>
              </a:spcAft>
              <a:defRPr/>
            </a:pPr>
            <a:r>
              <a:rPr lang="en-US" sz="1050" b="1" i="1" kern="0" dirty="0">
                <a:solidFill>
                  <a:prstClr val="black"/>
                </a:solidFill>
                <a:latin typeface="Arial"/>
              </a:rPr>
              <a:t>Transform the Culture</a:t>
            </a:r>
          </a:p>
        </p:txBody>
      </p:sp>
      <p:sp>
        <p:nvSpPr>
          <p:cNvPr id="50" name="Rectangle 49"/>
          <p:cNvSpPr/>
          <p:nvPr/>
        </p:nvSpPr>
        <p:spPr>
          <a:xfrm>
            <a:off x="6329499" y="2788112"/>
            <a:ext cx="967532" cy="1143000"/>
          </a:xfrm>
          <a:prstGeom prst="rect">
            <a:avLst/>
          </a:prstGeom>
          <a:solidFill>
            <a:srgbClr val="629DD1">
              <a:lumMod val="40000"/>
              <a:lumOff val="60000"/>
            </a:srgbClr>
          </a:solidFill>
          <a:ln w="19050" cap="flat" cmpd="sng" algn="ctr">
            <a:noFill/>
            <a:prstDash val="solid"/>
          </a:ln>
          <a:effectLst/>
        </p:spPr>
        <p:txBody>
          <a:bodyPr rtlCol="0" anchor="ctr"/>
          <a:lstStyle/>
          <a:p>
            <a:pPr algn="ctr" defTabSz="682668" fontAlgn="auto">
              <a:spcBef>
                <a:spcPts val="0"/>
              </a:spcBef>
              <a:spcAft>
                <a:spcPts val="0"/>
              </a:spcAft>
              <a:defRPr/>
            </a:pPr>
            <a:r>
              <a:rPr lang="en-US" sz="1050" b="1" i="1" kern="0" dirty="0">
                <a:solidFill>
                  <a:prstClr val="black"/>
                </a:solidFill>
                <a:latin typeface="Arial"/>
              </a:rPr>
              <a:t>Living our Mission and Values</a:t>
            </a:r>
          </a:p>
        </p:txBody>
      </p:sp>
      <p:sp>
        <p:nvSpPr>
          <p:cNvPr id="51" name="TextBox 50"/>
          <p:cNvSpPr txBox="1"/>
          <p:nvPr/>
        </p:nvSpPr>
        <p:spPr>
          <a:xfrm>
            <a:off x="4062298" y="4127521"/>
            <a:ext cx="1029578" cy="1454230"/>
          </a:xfrm>
          <a:prstGeom prst="rect">
            <a:avLst/>
          </a:prstGeom>
          <a:noFill/>
        </p:spPr>
        <p:txBody>
          <a:bodyPr wrap="square" lIns="34283" tIns="34283" rIns="34283" bIns="34283" rtlCol="0">
            <a:spAutoFit/>
          </a:bodyPr>
          <a:lstStyle/>
          <a:p>
            <a:pPr algn="ctr" defTabSz="682668" fontAlgn="auto">
              <a:spcBef>
                <a:spcPts val="0"/>
              </a:spcBef>
              <a:spcAft>
                <a:spcPts val="0"/>
              </a:spcAft>
            </a:pPr>
            <a:r>
              <a:rPr lang="en-US" sz="900" b="1" i="1" dirty="0">
                <a:solidFill>
                  <a:prstClr val="black"/>
                </a:solidFill>
                <a:latin typeface="Arial"/>
              </a:rPr>
              <a:t>One Integrated Delivery System</a:t>
            </a:r>
          </a:p>
          <a:p>
            <a:pPr algn="ctr" defTabSz="682668" fontAlgn="auto">
              <a:spcBef>
                <a:spcPts val="0"/>
              </a:spcBef>
              <a:spcAft>
                <a:spcPts val="0"/>
              </a:spcAft>
            </a:pPr>
            <a:endParaRPr lang="en-US" sz="900" b="1" i="1" dirty="0">
              <a:solidFill>
                <a:prstClr val="black"/>
              </a:solidFill>
              <a:latin typeface="Arial"/>
            </a:endParaRPr>
          </a:p>
          <a:p>
            <a:pPr indent="-166722" algn="ctr" defTabSz="682668" fontAlgn="auto">
              <a:spcBef>
                <a:spcPts val="0"/>
              </a:spcBef>
              <a:spcAft>
                <a:spcPts val="0"/>
              </a:spcAft>
            </a:pPr>
            <a:r>
              <a:rPr lang="en-US" sz="900" b="1" i="1" dirty="0">
                <a:solidFill>
                  <a:prstClr val="black"/>
                </a:solidFill>
                <a:latin typeface="Arial"/>
              </a:rPr>
              <a:t>Improve Financial Performance</a:t>
            </a:r>
          </a:p>
          <a:p>
            <a:pPr indent="-166722" algn="ctr" defTabSz="682668" fontAlgn="auto">
              <a:spcBef>
                <a:spcPts val="0"/>
              </a:spcBef>
              <a:spcAft>
                <a:spcPts val="0"/>
              </a:spcAft>
            </a:pPr>
            <a:endParaRPr lang="en-US" sz="900" b="1" i="1" dirty="0">
              <a:solidFill>
                <a:prstClr val="black"/>
              </a:solidFill>
              <a:latin typeface="Arial"/>
            </a:endParaRPr>
          </a:p>
          <a:p>
            <a:pPr indent="-166722" algn="ctr" defTabSz="682668" fontAlgn="auto">
              <a:spcBef>
                <a:spcPts val="0"/>
              </a:spcBef>
              <a:spcAft>
                <a:spcPts val="0"/>
              </a:spcAft>
            </a:pPr>
            <a:r>
              <a:rPr lang="en-US" sz="900" b="1" i="1" dirty="0">
                <a:solidFill>
                  <a:prstClr val="black"/>
                </a:solidFill>
                <a:latin typeface="Arial"/>
              </a:rPr>
              <a:t>Improve Administrative Functions</a:t>
            </a:r>
          </a:p>
        </p:txBody>
      </p:sp>
      <p:sp>
        <p:nvSpPr>
          <p:cNvPr id="52" name="TextBox 51"/>
          <p:cNvSpPr txBox="1"/>
          <p:nvPr/>
        </p:nvSpPr>
        <p:spPr>
          <a:xfrm>
            <a:off x="5226921" y="4127521"/>
            <a:ext cx="1029578" cy="1177231"/>
          </a:xfrm>
          <a:prstGeom prst="rect">
            <a:avLst/>
          </a:prstGeom>
          <a:noFill/>
        </p:spPr>
        <p:txBody>
          <a:bodyPr wrap="square" lIns="34283" tIns="34283" rIns="34283" bIns="34283" rtlCol="0">
            <a:spAutoFit/>
          </a:bodyPr>
          <a:lstStyle/>
          <a:p>
            <a:pPr indent="-166722" algn="ctr" defTabSz="682668" fontAlgn="auto">
              <a:spcBef>
                <a:spcPts val="0"/>
              </a:spcBef>
              <a:spcAft>
                <a:spcPts val="0"/>
              </a:spcAft>
            </a:pPr>
            <a:r>
              <a:rPr lang="en-US" sz="900" b="1" i="1" dirty="0">
                <a:solidFill>
                  <a:prstClr val="black"/>
                </a:solidFill>
                <a:latin typeface="Arial"/>
              </a:rPr>
              <a:t>New Saint Francis Way</a:t>
            </a:r>
          </a:p>
          <a:p>
            <a:pPr indent="-166722" algn="ctr" defTabSz="682668" fontAlgn="auto">
              <a:spcBef>
                <a:spcPts val="0"/>
              </a:spcBef>
              <a:spcAft>
                <a:spcPts val="0"/>
              </a:spcAft>
            </a:pPr>
            <a:endParaRPr lang="en-US" sz="900" b="1" i="1" dirty="0">
              <a:solidFill>
                <a:prstClr val="black"/>
              </a:solidFill>
              <a:latin typeface="Arial"/>
            </a:endParaRPr>
          </a:p>
          <a:p>
            <a:pPr indent="-166722" algn="ctr" defTabSz="682668" fontAlgn="auto">
              <a:spcBef>
                <a:spcPts val="0"/>
              </a:spcBef>
              <a:spcAft>
                <a:spcPts val="0"/>
              </a:spcAft>
            </a:pPr>
            <a:r>
              <a:rPr lang="en-US" sz="900" b="1" i="1" dirty="0">
                <a:solidFill>
                  <a:prstClr val="black"/>
                </a:solidFill>
                <a:latin typeface="Arial"/>
              </a:rPr>
              <a:t>Leaders Lead Transformation</a:t>
            </a:r>
          </a:p>
          <a:p>
            <a:pPr indent="-166722" algn="ctr" defTabSz="682668" fontAlgn="auto">
              <a:spcBef>
                <a:spcPts val="0"/>
              </a:spcBef>
              <a:spcAft>
                <a:spcPts val="0"/>
              </a:spcAft>
            </a:pPr>
            <a:endParaRPr lang="en-US" sz="900" b="1" i="1" dirty="0">
              <a:solidFill>
                <a:prstClr val="black"/>
              </a:solidFill>
              <a:latin typeface="Arial"/>
            </a:endParaRPr>
          </a:p>
          <a:p>
            <a:pPr indent="-166722" algn="ctr" defTabSz="682668" fontAlgn="auto">
              <a:spcBef>
                <a:spcPts val="0"/>
              </a:spcBef>
              <a:spcAft>
                <a:spcPts val="0"/>
              </a:spcAft>
            </a:pPr>
            <a:r>
              <a:rPr lang="en-US" sz="900" b="1" i="1" dirty="0">
                <a:solidFill>
                  <a:prstClr val="black"/>
                </a:solidFill>
                <a:latin typeface="Arial"/>
              </a:rPr>
              <a:t>Manage Human Resources</a:t>
            </a:r>
            <a:endParaRPr lang="en-US" sz="900" i="1" dirty="0">
              <a:solidFill>
                <a:prstClr val="black"/>
              </a:solidFill>
              <a:latin typeface="Arial"/>
            </a:endParaRPr>
          </a:p>
        </p:txBody>
      </p:sp>
      <p:sp>
        <p:nvSpPr>
          <p:cNvPr id="53" name="TextBox 52"/>
          <p:cNvSpPr txBox="1"/>
          <p:nvPr/>
        </p:nvSpPr>
        <p:spPr>
          <a:xfrm>
            <a:off x="6329497" y="4127521"/>
            <a:ext cx="1029578" cy="900232"/>
          </a:xfrm>
          <a:prstGeom prst="rect">
            <a:avLst/>
          </a:prstGeom>
          <a:noFill/>
        </p:spPr>
        <p:txBody>
          <a:bodyPr wrap="square" lIns="34283" tIns="34283" rIns="34283" bIns="34283" rtlCol="0">
            <a:spAutoFit/>
          </a:bodyPr>
          <a:lstStyle/>
          <a:p>
            <a:pPr indent="-166722" algn="ctr" defTabSz="682668" fontAlgn="auto">
              <a:spcBef>
                <a:spcPts val="0"/>
              </a:spcBef>
              <a:spcAft>
                <a:spcPts val="0"/>
              </a:spcAft>
            </a:pPr>
            <a:r>
              <a:rPr lang="en-US" sz="900" b="1" i="1" dirty="0">
                <a:solidFill>
                  <a:prstClr val="black"/>
                </a:solidFill>
                <a:latin typeface="Arial"/>
              </a:rPr>
              <a:t>Renew our Catholic Identity</a:t>
            </a:r>
          </a:p>
          <a:p>
            <a:pPr indent="-166722" algn="ctr" defTabSz="682668" fontAlgn="auto">
              <a:spcBef>
                <a:spcPts val="0"/>
              </a:spcBef>
              <a:spcAft>
                <a:spcPts val="0"/>
              </a:spcAft>
            </a:pPr>
            <a:endParaRPr lang="en-US" sz="900" b="1" i="1" dirty="0">
              <a:solidFill>
                <a:prstClr val="black"/>
              </a:solidFill>
              <a:latin typeface="Arial"/>
            </a:endParaRPr>
          </a:p>
          <a:p>
            <a:pPr indent="-166722" algn="ctr" defTabSz="682668" fontAlgn="auto">
              <a:spcBef>
                <a:spcPts val="0"/>
              </a:spcBef>
              <a:spcAft>
                <a:spcPts val="0"/>
              </a:spcAft>
            </a:pPr>
            <a:r>
              <a:rPr lang="en-US" sz="900" b="1" i="1" dirty="0">
                <a:solidFill>
                  <a:prstClr val="black"/>
                </a:solidFill>
                <a:latin typeface="Arial"/>
              </a:rPr>
              <a:t>Live Out our Franciscan Mission</a:t>
            </a:r>
            <a:endParaRPr lang="en-US" sz="900" i="1" dirty="0">
              <a:solidFill>
                <a:prstClr val="black"/>
              </a:solidFill>
              <a:latin typeface="Arial"/>
            </a:endParaRPr>
          </a:p>
        </p:txBody>
      </p:sp>
      <p:sp>
        <p:nvSpPr>
          <p:cNvPr id="54" name="TextBox 53"/>
          <p:cNvSpPr txBox="1"/>
          <p:nvPr/>
        </p:nvSpPr>
        <p:spPr>
          <a:xfrm>
            <a:off x="1170003" y="2788112"/>
            <a:ext cx="230818" cy="1143000"/>
          </a:xfrm>
          <a:prstGeom prst="rect">
            <a:avLst/>
          </a:prstGeom>
          <a:solidFill>
            <a:sysClr val="window" lastClr="FFFFFF"/>
          </a:solidFill>
          <a:ln w="3175" cap="flat" cmpd="sng" algn="ctr">
            <a:solidFill>
              <a:srgbClr val="629DD1"/>
            </a:solidFill>
            <a:prstDash val="solid"/>
          </a:ln>
          <a:effectLst/>
        </p:spPr>
        <p:txBody>
          <a:bodyPr vert="vert270" wrap="square" lIns="34283" tIns="34283" rIns="34283" bIns="34283" rtlCol="0">
            <a:spAutoFit/>
          </a:bodyPr>
          <a:lstStyle/>
          <a:p>
            <a:pPr algn="ctr" defTabSz="682668" fontAlgn="auto">
              <a:spcBef>
                <a:spcPts val="0"/>
              </a:spcBef>
              <a:spcAft>
                <a:spcPts val="0"/>
              </a:spcAft>
              <a:defRPr/>
            </a:pPr>
            <a:r>
              <a:rPr lang="en-US" sz="1050" b="1" kern="0" dirty="0">
                <a:solidFill>
                  <a:prstClr val="black"/>
                </a:solidFill>
                <a:latin typeface="Arial"/>
              </a:rPr>
              <a:t>Goals </a:t>
            </a:r>
          </a:p>
        </p:txBody>
      </p:sp>
      <p:sp>
        <p:nvSpPr>
          <p:cNvPr id="55" name="TextBox 54"/>
          <p:cNvSpPr txBox="1"/>
          <p:nvPr/>
        </p:nvSpPr>
        <p:spPr>
          <a:xfrm>
            <a:off x="1170003" y="4127522"/>
            <a:ext cx="230818" cy="1533262"/>
          </a:xfrm>
          <a:prstGeom prst="rect">
            <a:avLst/>
          </a:prstGeom>
          <a:solidFill>
            <a:sysClr val="window" lastClr="FFFFFF"/>
          </a:solidFill>
          <a:ln w="3175" cap="flat" cmpd="sng" algn="ctr">
            <a:solidFill>
              <a:srgbClr val="629DD1"/>
            </a:solidFill>
            <a:prstDash val="solid"/>
          </a:ln>
          <a:effectLst/>
        </p:spPr>
        <p:txBody>
          <a:bodyPr vert="vert270" wrap="square" lIns="34283" tIns="34283" rIns="34283" bIns="34283" rtlCol="0">
            <a:spAutoFit/>
          </a:bodyPr>
          <a:lstStyle/>
          <a:p>
            <a:pPr algn="ctr" defTabSz="682668" fontAlgn="auto">
              <a:spcBef>
                <a:spcPts val="0"/>
              </a:spcBef>
              <a:spcAft>
                <a:spcPts val="0"/>
              </a:spcAft>
              <a:defRPr/>
            </a:pPr>
            <a:r>
              <a:rPr lang="en-US" sz="1050" b="1" kern="0" dirty="0">
                <a:solidFill>
                  <a:prstClr val="black"/>
                </a:solidFill>
                <a:latin typeface="Arial"/>
              </a:rPr>
              <a:t>Objectives</a:t>
            </a:r>
          </a:p>
        </p:txBody>
      </p:sp>
      <p:sp>
        <p:nvSpPr>
          <p:cNvPr id="7" name="Isosceles Triangle 6"/>
          <p:cNvSpPr/>
          <p:nvPr/>
        </p:nvSpPr>
        <p:spPr>
          <a:xfrm rot="10800000">
            <a:off x="1170003" y="2188436"/>
            <a:ext cx="6768652" cy="56540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panose="020F0502020204030204"/>
            </a:endParaRPr>
          </a:p>
        </p:txBody>
      </p:sp>
      <p:sp>
        <p:nvSpPr>
          <p:cNvPr id="8" name="Rectangle 7"/>
          <p:cNvSpPr/>
          <p:nvPr/>
        </p:nvSpPr>
        <p:spPr>
          <a:xfrm>
            <a:off x="2301162" y="1777530"/>
            <a:ext cx="4572000" cy="553998"/>
          </a:xfrm>
          <a:prstGeom prst="rect">
            <a:avLst/>
          </a:prstGeom>
        </p:spPr>
        <p:txBody>
          <a:bodyPr>
            <a:spAutoFit/>
          </a:bodyPr>
          <a:lstStyle/>
          <a:p>
            <a:pPr marL="1429" algn="ctr" defTabSz="685800" fontAlgn="auto">
              <a:spcBef>
                <a:spcPts val="0"/>
              </a:spcBef>
              <a:spcAft>
                <a:spcPts val="0"/>
              </a:spcAft>
            </a:pPr>
            <a:r>
              <a:rPr lang="en-US" sz="1200" u="sng" spc="-8" dirty="0">
                <a:solidFill>
                  <a:prstClr val="black"/>
                </a:solidFill>
                <a:latin typeface="Calibri" panose="020F0502020204030204"/>
                <a:cs typeface="Calibri"/>
              </a:rPr>
              <a:t>Values </a:t>
            </a:r>
            <a:r>
              <a:rPr lang="en-US" sz="900" u="sng" spc="-8" dirty="0">
                <a:solidFill>
                  <a:prstClr val="black"/>
                </a:solidFill>
                <a:latin typeface="Calibri" panose="020F0502020204030204"/>
                <a:cs typeface="Calibri"/>
              </a:rPr>
              <a:t>(How we will behave</a:t>
            </a:r>
            <a:r>
              <a:rPr lang="en-US" sz="900" spc="-8" dirty="0">
                <a:solidFill>
                  <a:prstClr val="black"/>
                </a:solidFill>
                <a:latin typeface="Calibri" panose="020F0502020204030204"/>
                <a:cs typeface="Calibri"/>
              </a:rPr>
              <a:t>)</a:t>
            </a:r>
          </a:p>
          <a:p>
            <a:pPr algn="ctr" defTabSz="685800" fontAlgn="auto">
              <a:spcBef>
                <a:spcPts val="0"/>
              </a:spcBef>
              <a:spcAft>
                <a:spcPts val="0"/>
              </a:spcAft>
            </a:pPr>
            <a:r>
              <a:rPr lang="en-US" sz="900" dirty="0">
                <a:solidFill>
                  <a:prstClr val="black"/>
                </a:solidFill>
                <a:latin typeface="Calibri" panose="020F0502020204030204"/>
              </a:rPr>
              <a:t>Integrity, Stewardship, Joy, Compassion, Excellence, Dignity</a:t>
            </a:r>
          </a:p>
          <a:p>
            <a:pPr marL="1429" algn="ctr" defTabSz="685800" fontAlgn="auto">
              <a:spcBef>
                <a:spcPts val="0"/>
              </a:spcBef>
              <a:spcAft>
                <a:spcPts val="0"/>
              </a:spcAft>
            </a:pPr>
            <a:endParaRPr lang="en-US" sz="900" spc="-8" dirty="0">
              <a:solidFill>
                <a:prstClr val="black"/>
              </a:solidFill>
              <a:latin typeface="Calibri" panose="020F0502020204030204"/>
              <a:cs typeface="Calibri"/>
            </a:endParaRPr>
          </a:p>
        </p:txBody>
      </p:sp>
      <p:sp>
        <p:nvSpPr>
          <p:cNvPr id="13" name="Rectangle 12"/>
          <p:cNvSpPr/>
          <p:nvPr/>
        </p:nvSpPr>
        <p:spPr>
          <a:xfrm>
            <a:off x="1571625" y="1258710"/>
            <a:ext cx="6367030" cy="433452"/>
          </a:xfrm>
          <a:prstGeom prst="rect">
            <a:avLst/>
          </a:prstGeom>
        </p:spPr>
        <p:txBody>
          <a:bodyPr wrap="square">
            <a:spAutoFit/>
          </a:bodyPr>
          <a:lstStyle/>
          <a:p>
            <a:pPr marL="476" algn="ctr" defTabSz="685800" fontAlgn="auto">
              <a:lnSpc>
                <a:spcPts val="1417"/>
              </a:lnSpc>
              <a:spcBef>
                <a:spcPts val="0"/>
              </a:spcBef>
              <a:spcAft>
                <a:spcPts val="0"/>
              </a:spcAft>
            </a:pPr>
            <a:r>
              <a:rPr lang="en-US" sz="1200" u="sng" spc="-4" dirty="0">
                <a:solidFill>
                  <a:prstClr val="black"/>
                </a:solidFill>
                <a:latin typeface="Calibri" panose="020F0502020204030204"/>
                <a:cs typeface="Calibri"/>
              </a:rPr>
              <a:t>O</a:t>
            </a:r>
            <a:r>
              <a:rPr lang="en-US" sz="1200" u="sng" spc="4" dirty="0">
                <a:solidFill>
                  <a:prstClr val="black"/>
                </a:solidFill>
                <a:latin typeface="Calibri" panose="020F0502020204030204"/>
                <a:cs typeface="Calibri"/>
              </a:rPr>
              <a:t>u</a:t>
            </a:r>
            <a:r>
              <a:rPr lang="en-US" sz="1200" u="sng" spc="-4" dirty="0">
                <a:solidFill>
                  <a:prstClr val="black"/>
                </a:solidFill>
                <a:latin typeface="Calibri" panose="020F0502020204030204"/>
                <a:cs typeface="Calibri"/>
              </a:rPr>
              <a:t>r</a:t>
            </a:r>
            <a:r>
              <a:rPr lang="en-US" sz="1200" u="sng" spc="-8" dirty="0">
                <a:solidFill>
                  <a:prstClr val="black"/>
                </a:solidFill>
                <a:latin typeface="Calibri" panose="020F0502020204030204"/>
                <a:cs typeface="Calibri"/>
              </a:rPr>
              <a:t> </a:t>
            </a:r>
            <a:r>
              <a:rPr lang="en-US" sz="1200" u="sng" spc="-11" dirty="0">
                <a:solidFill>
                  <a:prstClr val="black"/>
                </a:solidFill>
                <a:latin typeface="Calibri" panose="020F0502020204030204"/>
                <a:cs typeface="Calibri"/>
              </a:rPr>
              <a:t>v</a:t>
            </a:r>
            <a:r>
              <a:rPr lang="en-US" sz="1200" u="sng" dirty="0">
                <a:solidFill>
                  <a:prstClr val="black"/>
                </a:solidFill>
                <a:latin typeface="Calibri" panose="020F0502020204030204"/>
                <a:cs typeface="Calibri"/>
              </a:rPr>
              <a:t>i</a:t>
            </a:r>
            <a:r>
              <a:rPr lang="en-US" sz="1200" u="sng" spc="-4" dirty="0">
                <a:solidFill>
                  <a:prstClr val="black"/>
                </a:solidFill>
                <a:latin typeface="Calibri" panose="020F0502020204030204"/>
                <a:cs typeface="Calibri"/>
              </a:rPr>
              <a:t>s</a:t>
            </a:r>
            <a:r>
              <a:rPr lang="en-US" sz="1200" u="sng" dirty="0">
                <a:solidFill>
                  <a:prstClr val="black"/>
                </a:solidFill>
                <a:latin typeface="Calibri" panose="020F0502020204030204"/>
                <a:cs typeface="Calibri"/>
              </a:rPr>
              <a:t>io</a:t>
            </a:r>
            <a:r>
              <a:rPr lang="en-US" sz="1200" u="sng" spc="4" dirty="0">
                <a:solidFill>
                  <a:prstClr val="black"/>
                </a:solidFill>
                <a:latin typeface="Calibri" panose="020F0502020204030204"/>
                <a:cs typeface="Calibri"/>
              </a:rPr>
              <a:t>n</a:t>
            </a:r>
            <a:r>
              <a:rPr lang="en-US" sz="900" u="sng" spc="4" dirty="0">
                <a:solidFill>
                  <a:prstClr val="black"/>
                </a:solidFill>
                <a:latin typeface="Calibri" panose="020F0502020204030204"/>
                <a:cs typeface="Calibri"/>
              </a:rPr>
              <a:t> (Where we are going)</a:t>
            </a:r>
            <a:r>
              <a:rPr lang="en-US" sz="900" u="sng" spc="-4" dirty="0">
                <a:solidFill>
                  <a:prstClr val="black"/>
                </a:solidFill>
                <a:latin typeface="Calibri" panose="020F0502020204030204"/>
                <a:cs typeface="Calibri"/>
              </a:rPr>
              <a:t>:</a:t>
            </a:r>
            <a:endParaRPr lang="en-US" sz="900" u="sng" dirty="0">
              <a:solidFill>
                <a:prstClr val="black"/>
              </a:solidFill>
              <a:latin typeface="Calibri" panose="020F0502020204030204"/>
              <a:cs typeface="Calibri"/>
            </a:endParaRPr>
          </a:p>
          <a:p>
            <a:pPr algn="ctr" defTabSz="685800" fontAlgn="auto">
              <a:spcBef>
                <a:spcPts val="0"/>
              </a:spcBef>
              <a:spcAft>
                <a:spcPts val="0"/>
              </a:spcAft>
            </a:pPr>
            <a:r>
              <a:rPr lang="en-US" sz="1050" dirty="0">
                <a:solidFill>
                  <a:prstClr val="black"/>
                </a:solidFill>
                <a:latin typeface="Calibri" panose="020F0502020204030204"/>
              </a:rPr>
              <a:t>A leading Catholic healthcare system providing exceptional patient outcomes in quality, safety, access and value.</a:t>
            </a:r>
          </a:p>
        </p:txBody>
      </p:sp>
      <p:grpSp>
        <p:nvGrpSpPr>
          <p:cNvPr id="28" name="Group 27">
            <a:extLst>
              <a:ext uri="{FF2B5EF4-FFF2-40B4-BE49-F238E27FC236}">
                <a16:creationId xmlns:a16="http://schemas.microsoft.com/office/drawing/2014/main" id="{CDF8E107-C051-0024-E9DF-8F8885B94891}"/>
              </a:ext>
            </a:extLst>
          </p:cNvPr>
          <p:cNvGrpSpPr/>
          <p:nvPr/>
        </p:nvGrpSpPr>
        <p:grpSpPr>
          <a:xfrm>
            <a:off x="7297031" y="2463123"/>
            <a:ext cx="1550772" cy="2114514"/>
            <a:chOff x="7297031" y="2463123"/>
            <a:chExt cx="1550772" cy="2114514"/>
          </a:xfrm>
        </p:grpSpPr>
        <p:pic>
          <p:nvPicPr>
            <p:cNvPr id="9" name="Picture 8">
              <a:extLst>
                <a:ext uri="{FF2B5EF4-FFF2-40B4-BE49-F238E27FC236}">
                  <a16:creationId xmlns:a16="http://schemas.microsoft.com/office/drawing/2014/main" id="{19F27B84-F591-5A45-F8F4-C3B007D93B3C}"/>
                </a:ext>
              </a:extLst>
            </p:cNvPr>
            <p:cNvPicPr>
              <a:picLocks noChangeAspect="1"/>
            </p:cNvPicPr>
            <p:nvPr/>
          </p:nvPicPr>
          <p:blipFill>
            <a:blip r:embed="rId2"/>
            <a:stretch>
              <a:fillRect/>
            </a:stretch>
          </p:blipFill>
          <p:spPr>
            <a:xfrm>
              <a:off x="7875270" y="2463123"/>
              <a:ext cx="972533" cy="803595"/>
            </a:xfrm>
            <a:prstGeom prst="rect">
              <a:avLst/>
            </a:prstGeom>
          </p:spPr>
        </p:pic>
        <p:cxnSp>
          <p:nvCxnSpPr>
            <p:cNvPr id="11" name="Straight Connector 10">
              <a:extLst>
                <a:ext uri="{FF2B5EF4-FFF2-40B4-BE49-F238E27FC236}">
                  <a16:creationId xmlns:a16="http://schemas.microsoft.com/office/drawing/2014/main" id="{A338839E-D883-1C52-F479-7D2BF6B9AC61}"/>
                </a:ext>
              </a:extLst>
            </p:cNvPr>
            <p:cNvCxnSpPr>
              <a:stCxn id="9" idx="1"/>
              <a:endCxn id="50" idx="3"/>
            </p:cNvCxnSpPr>
            <p:nvPr/>
          </p:nvCxnSpPr>
          <p:spPr>
            <a:xfrm flipH="1">
              <a:off x="7297031" y="2864921"/>
              <a:ext cx="578239" cy="4946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BDCEE79-D16C-6B2B-D11B-C47498EB8E03}"/>
                </a:ext>
              </a:extLst>
            </p:cNvPr>
            <p:cNvCxnSpPr>
              <a:stCxn id="9" idx="1"/>
              <a:endCxn id="53" idx="3"/>
            </p:cNvCxnSpPr>
            <p:nvPr/>
          </p:nvCxnSpPr>
          <p:spPr>
            <a:xfrm flipH="1">
              <a:off x="7359075" y="2864921"/>
              <a:ext cx="516195" cy="17127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96C4DB8B-8999-F5C1-CE7E-817B5620A031}"/>
              </a:ext>
            </a:extLst>
          </p:cNvPr>
          <p:cNvGrpSpPr/>
          <p:nvPr/>
        </p:nvGrpSpPr>
        <p:grpSpPr>
          <a:xfrm>
            <a:off x="3976452" y="1882396"/>
            <a:ext cx="894999" cy="2278852"/>
            <a:chOff x="3976452" y="1882396"/>
            <a:chExt cx="894999" cy="2278852"/>
          </a:xfrm>
        </p:grpSpPr>
        <p:pic>
          <p:nvPicPr>
            <p:cNvPr id="18" name="Picture 17">
              <a:extLst>
                <a:ext uri="{FF2B5EF4-FFF2-40B4-BE49-F238E27FC236}">
                  <a16:creationId xmlns:a16="http://schemas.microsoft.com/office/drawing/2014/main" id="{30B257A8-0D6A-1D97-410A-12670D496F0F}"/>
                </a:ext>
              </a:extLst>
            </p:cNvPr>
            <p:cNvPicPr>
              <a:picLocks noChangeAspect="1"/>
            </p:cNvPicPr>
            <p:nvPr/>
          </p:nvPicPr>
          <p:blipFill>
            <a:blip r:embed="rId3"/>
            <a:stretch>
              <a:fillRect/>
            </a:stretch>
          </p:blipFill>
          <p:spPr>
            <a:xfrm>
              <a:off x="3976452" y="1882396"/>
              <a:ext cx="894999" cy="768389"/>
            </a:xfrm>
            <a:prstGeom prst="rect">
              <a:avLst/>
            </a:prstGeom>
          </p:spPr>
        </p:pic>
        <p:cxnSp>
          <p:nvCxnSpPr>
            <p:cNvPr id="37" name="Straight Connector 36">
              <a:extLst>
                <a:ext uri="{FF2B5EF4-FFF2-40B4-BE49-F238E27FC236}">
                  <a16:creationId xmlns:a16="http://schemas.microsoft.com/office/drawing/2014/main" id="{EA26EA09-E296-4288-B92A-D8718795F2F9}"/>
                </a:ext>
              </a:extLst>
            </p:cNvPr>
            <p:cNvCxnSpPr>
              <a:cxnSpLocks/>
            </p:cNvCxnSpPr>
            <p:nvPr/>
          </p:nvCxnSpPr>
          <p:spPr>
            <a:xfrm>
              <a:off x="4419645" y="2604876"/>
              <a:ext cx="31947" cy="15563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71A79A7F-A58D-E9A2-5602-6AD90CB931CC}"/>
              </a:ext>
            </a:extLst>
          </p:cNvPr>
          <p:cNvGrpSpPr/>
          <p:nvPr/>
        </p:nvGrpSpPr>
        <p:grpSpPr>
          <a:xfrm>
            <a:off x="2270838" y="1895720"/>
            <a:ext cx="1899930" cy="2680951"/>
            <a:chOff x="2270838" y="1895720"/>
            <a:chExt cx="1899930" cy="2680951"/>
          </a:xfrm>
        </p:grpSpPr>
        <p:pic>
          <p:nvPicPr>
            <p:cNvPr id="21" name="Picture 20">
              <a:extLst>
                <a:ext uri="{FF2B5EF4-FFF2-40B4-BE49-F238E27FC236}">
                  <a16:creationId xmlns:a16="http://schemas.microsoft.com/office/drawing/2014/main" id="{E16CFD88-D733-CA46-D7B1-609003EB47CC}"/>
                </a:ext>
              </a:extLst>
            </p:cNvPr>
            <p:cNvPicPr>
              <a:picLocks noChangeAspect="1"/>
            </p:cNvPicPr>
            <p:nvPr/>
          </p:nvPicPr>
          <p:blipFill>
            <a:blip r:embed="rId4"/>
            <a:stretch>
              <a:fillRect/>
            </a:stretch>
          </p:blipFill>
          <p:spPr>
            <a:xfrm>
              <a:off x="2270838" y="1895720"/>
              <a:ext cx="1014499" cy="816672"/>
            </a:xfrm>
            <a:prstGeom prst="rect">
              <a:avLst/>
            </a:prstGeom>
          </p:spPr>
        </p:pic>
        <p:cxnSp>
          <p:nvCxnSpPr>
            <p:cNvPr id="56" name="Straight Connector 55">
              <a:extLst>
                <a:ext uri="{FF2B5EF4-FFF2-40B4-BE49-F238E27FC236}">
                  <a16:creationId xmlns:a16="http://schemas.microsoft.com/office/drawing/2014/main" id="{6A1D1385-9E55-6CF1-ED2F-B037BDAC1B56}"/>
                </a:ext>
              </a:extLst>
            </p:cNvPr>
            <p:cNvCxnSpPr>
              <a:cxnSpLocks/>
              <a:stCxn id="21" idx="2"/>
            </p:cNvCxnSpPr>
            <p:nvPr/>
          </p:nvCxnSpPr>
          <p:spPr>
            <a:xfrm>
              <a:off x="2778088" y="2712392"/>
              <a:ext cx="623624" cy="3107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9FD6E6CC-1870-9627-27DA-B5EF6FD94197}"/>
                </a:ext>
              </a:extLst>
            </p:cNvPr>
            <p:cNvCxnSpPr>
              <a:cxnSpLocks/>
              <a:stCxn id="21" idx="2"/>
            </p:cNvCxnSpPr>
            <p:nvPr/>
          </p:nvCxnSpPr>
          <p:spPr>
            <a:xfrm>
              <a:off x="2778088" y="2712392"/>
              <a:ext cx="1392680" cy="14665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BC22251-4971-F90F-CE73-0FFEC6164DB8}"/>
                </a:ext>
              </a:extLst>
            </p:cNvPr>
            <p:cNvCxnSpPr>
              <a:cxnSpLocks/>
              <a:stCxn id="21" idx="2"/>
            </p:cNvCxnSpPr>
            <p:nvPr/>
          </p:nvCxnSpPr>
          <p:spPr>
            <a:xfrm>
              <a:off x="2778088" y="2712392"/>
              <a:ext cx="569293" cy="18642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9" name="Text Placeholder 8">
            <a:extLst>
              <a:ext uri="{FF2B5EF4-FFF2-40B4-BE49-F238E27FC236}">
                <a16:creationId xmlns:a16="http://schemas.microsoft.com/office/drawing/2014/main" id="{A44A20E9-1614-ECC3-AB14-908AA1CAE177}"/>
              </a:ext>
            </a:extLst>
          </p:cNvPr>
          <p:cNvSpPr txBox="1">
            <a:spLocks/>
          </p:cNvSpPr>
          <p:nvPr/>
        </p:nvSpPr>
        <p:spPr>
          <a:xfrm>
            <a:off x="76200" y="76200"/>
            <a:ext cx="8915400" cy="609600"/>
          </a:xfrm>
          <a:prstGeom prst="rect">
            <a:avLst/>
          </a:prstGeom>
        </p:spPr>
        <p:txBody>
          <a:bodyPr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pPr>
            <a:r>
              <a:rPr lang="en-US" sz="4000" dirty="0">
                <a:latin typeface="Bradley Hand ITC" pitchFamily="66" charset="0"/>
                <a:cs typeface="Arial" pitchFamily="34" charset="0"/>
              </a:rPr>
              <a:t>Example Strategic Plan</a:t>
            </a:r>
          </a:p>
        </p:txBody>
      </p:sp>
    </p:spTree>
    <p:extLst>
      <p:ext uri="{BB962C8B-B14F-4D97-AF65-F5344CB8AC3E}">
        <p14:creationId xmlns:p14="http://schemas.microsoft.com/office/powerpoint/2010/main" val="3198262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9"/>
                                        </p:tgtEl>
                                        <p:attrNameLst>
                                          <p:attrName>style.visibility</p:attrName>
                                        </p:attrNameLst>
                                      </p:cBhvr>
                                      <p:to>
                                        <p:strVal val="visible"/>
                                      </p:to>
                                    </p:set>
                                    <p:animEffect transition="in" filter="fade">
                                      <p:cBhvr>
                                        <p:cTn id="7" dur="500"/>
                                        <p:tgtEl>
                                          <p:spTgt spid="1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fade">
                                      <p:cBhvr>
                                        <p:cTn id="36" dur="500"/>
                                        <p:tgtEl>
                                          <p:spTgt spid="40"/>
                                        </p:tgtEl>
                                      </p:cBhvr>
                                    </p:animEffect>
                                  </p:childTnLst>
                                </p:cTn>
                              </p:par>
                              <p:par>
                                <p:cTn id="37" presetID="10" presetClass="entr" presetSubtype="0" fill="hold"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500"/>
                                        <p:tgtEl>
                                          <p:spTgt spid="4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6"/>
                                        </p:tgtEl>
                                        <p:attrNameLst>
                                          <p:attrName>style.visibility</p:attrName>
                                        </p:attrNameLst>
                                      </p:cBhvr>
                                      <p:to>
                                        <p:strVal val="visible"/>
                                      </p:to>
                                    </p:set>
                                    <p:animEffect transition="in" filter="fade">
                                      <p:cBhvr>
                                        <p:cTn id="42" dur="500"/>
                                        <p:tgtEl>
                                          <p:spTgt spid="4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fade">
                                      <p:cBhvr>
                                        <p:cTn id="45" dur="500"/>
                                        <p:tgtEl>
                                          <p:spTgt spid="4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fade">
                                      <p:cBhvr>
                                        <p:cTn id="48" dur="500"/>
                                        <p:tgtEl>
                                          <p:spTgt spid="5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fade">
                                      <p:cBhvr>
                                        <p:cTn id="51" dur="500"/>
                                        <p:tgtEl>
                                          <p:spTgt spid="54"/>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nodePh="1">
                                  <p:stCondLst>
                                    <p:cond delay="0"/>
                                  </p:stCondLst>
                                  <p:endCondLst>
                                    <p:cond evt="begin" delay="0">
                                      <p:tn val="54"/>
                                    </p:cond>
                                  </p:endCondLst>
                                  <p:childTnLst>
                                    <p:set>
                                      <p:cBhvr>
                                        <p:cTn id="55" dur="1" fill="hold">
                                          <p:stCondLst>
                                            <p:cond delay="0"/>
                                          </p:stCondLst>
                                        </p:cTn>
                                        <p:tgtEl>
                                          <p:spTgt spid="16"/>
                                        </p:tgtEl>
                                        <p:attrNameLst>
                                          <p:attrName>style.visibility</p:attrName>
                                        </p:attrNameLst>
                                      </p:cBhvr>
                                      <p:to>
                                        <p:strVal val="visible"/>
                                      </p:to>
                                    </p:set>
                                    <p:animEffect transition="in" filter="fade">
                                      <p:cBhvr>
                                        <p:cTn id="56" dur="500"/>
                                        <p:tgtEl>
                                          <p:spTgt spid="16"/>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500"/>
                                        <p:tgtEl>
                                          <p:spTgt spid="48"/>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500"/>
                                        <p:tgtEl>
                                          <p:spTgt spid="51"/>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500"/>
                                        <p:tgtEl>
                                          <p:spTgt spid="52"/>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fade">
                                      <p:cBhvr>
                                        <p:cTn id="68" dur="500"/>
                                        <p:tgtEl>
                                          <p:spTgt spid="53"/>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500"/>
                                        <p:tgtEl>
                                          <p:spTgt spid="55"/>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47"/>
                                        </p:tgtEl>
                                        <p:attrNameLst>
                                          <p:attrName>style.visibility</p:attrName>
                                        </p:attrNameLst>
                                      </p:cBhvr>
                                      <p:to>
                                        <p:strVal val="visible"/>
                                      </p:to>
                                    </p:set>
                                    <p:animEffect transition="in" filter="fade">
                                      <p:cBhvr>
                                        <p:cTn id="74" dur="500"/>
                                        <p:tgtEl>
                                          <p:spTgt spid="47"/>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500"/>
                                        <p:tgtEl>
                                          <p:spTgt spid="28"/>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29"/>
                                        </p:tgtEl>
                                        <p:attrNameLst>
                                          <p:attrName>style.visibility</p:attrName>
                                        </p:attrNameLst>
                                      </p:cBhvr>
                                      <p:to>
                                        <p:strVal val="visible"/>
                                      </p:to>
                                    </p:set>
                                    <p:animEffect transition="in" filter="fade">
                                      <p:cBhvr>
                                        <p:cTn id="84" dur="500"/>
                                        <p:tgtEl>
                                          <p:spTgt spid="29"/>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3" grpId="0" animBg="1"/>
      <p:bldP spid="4" grpId="0" animBg="1"/>
      <p:bldP spid="5" grpId="0" animBg="1"/>
      <p:bldP spid="6" grpId="0" animBg="1"/>
      <p:bldP spid="15" grpId="0"/>
      <p:bldP spid="16" grpId="0"/>
      <p:bldP spid="46" grpId="0" animBg="1"/>
      <p:bldP spid="47" grpId="0"/>
      <p:bldP spid="48" grpId="0"/>
      <p:bldP spid="49" grpId="0" animBg="1"/>
      <p:bldP spid="50" grpId="0" animBg="1"/>
      <p:bldP spid="51" grpId="0"/>
      <p:bldP spid="52" grpId="0"/>
      <p:bldP spid="53" grpId="0"/>
      <p:bldP spid="54" grpId="0" animBg="1"/>
      <p:bldP spid="55" grpId="0" animBg="1"/>
      <p:bldP spid="7" grpId="0" animBg="1"/>
      <p:bldP spid="8"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0" y="0"/>
            <a:ext cx="9032240" cy="1219200"/>
          </a:xfrm>
        </p:spPr>
        <p:txBody>
          <a:bodyPr anchor="ctr">
            <a:normAutofit/>
          </a:bodyPr>
          <a:lstStyle/>
          <a:p>
            <a:pPr marL="0" indent="0" algn="ctr">
              <a:spcBef>
                <a:spcPts val="0"/>
              </a:spcBef>
              <a:spcAft>
                <a:spcPts val="0"/>
              </a:spcAft>
              <a:buNone/>
            </a:pPr>
            <a:r>
              <a:rPr lang="en-US" sz="4000" dirty="0">
                <a:solidFill>
                  <a:schemeClr val="accent3">
                    <a:lumMod val="20000"/>
                    <a:lumOff val="80000"/>
                  </a:schemeClr>
                </a:solidFill>
                <a:effectLst/>
                <a:latin typeface="Bradley Hand ITC" pitchFamily="66" charset="0"/>
                <a:cs typeface="Arial" pitchFamily="34" charset="0"/>
              </a:rPr>
              <a:t>Materials</a:t>
            </a:r>
          </a:p>
        </p:txBody>
      </p:sp>
      <p:sp>
        <p:nvSpPr>
          <p:cNvPr id="2" name="TextBox 1">
            <a:extLst>
              <a:ext uri="{FF2B5EF4-FFF2-40B4-BE49-F238E27FC236}">
                <a16:creationId xmlns:a16="http://schemas.microsoft.com/office/drawing/2014/main" id="{D3656CE0-45D5-98FA-FE6C-8C82D38945E2}"/>
              </a:ext>
            </a:extLst>
          </p:cNvPr>
          <p:cNvSpPr txBox="1"/>
          <p:nvPr/>
        </p:nvSpPr>
        <p:spPr>
          <a:xfrm>
            <a:off x="1995487" y="1065870"/>
            <a:ext cx="5153025" cy="369332"/>
          </a:xfrm>
          <a:prstGeom prst="rect">
            <a:avLst/>
          </a:prstGeom>
          <a:noFill/>
        </p:spPr>
        <p:txBody>
          <a:bodyPr wrap="square" rtlCol="0">
            <a:spAutoFit/>
          </a:bodyPr>
          <a:lstStyle/>
          <a:p>
            <a:r>
              <a:rPr lang="en-US" dirty="0">
                <a:solidFill>
                  <a:schemeClr val="bg1"/>
                </a:solidFill>
                <a:hlinkClick r:id="rId3">
                  <a:extLst>
                    <a:ext uri="{A12FA001-AC4F-418D-AE19-62706E023703}">
                      <ahyp:hlinkClr xmlns:ahyp="http://schemas.microsoft.com/office/drawing/2018/hyperlinkcolor" val="tx"/>
                    </a:ext>
                  </a:extLst>
                </a:hlinkClick>
              </a:rPr>
              <a:t>https://www.dewingit.net/learningitbydewingit/</a:t>
            </a:r>
            <a:endParaRPr lang="en-US" dirty="0">
              <a:solidFill>
                <a:schemeClr val="bg1"/>
              </a:solidFill>
            </a:endParaRPr>
          </a:p>
        </p:txBody>
      </p:sp>
      <p:pic>
        <p:nvPicPr>
          <p:cNvPr id="5" name="Picture 4">
            <a:extLst>
              <a:ext uri="{FF2B5EF4-FFF2-40B4-BE49-F238E27FC236}">
                <a16:creationId xmlns:a16="http://schemas.microsoft.com/office/drawing/2014/main" id="{7686005D-76A2-5364-A334-FC090375E5F4}"/>
              </a:ext>
            </a:extLst>
          </p:cNvPr>
          <p:cNvPicPr>
            <a:picLocks noChangeAspect="1"/>
          </p:cNvPicPr>
          <p:nvPr/>
        </p:nvPicPr>
        <p:blipFill>
          <a:blip r:embed="rId4"/>
          <a:stretch>
            <a:fillRect/>
          </a:stretch>
        </p:blipFill>
        <p:spPr>
          <a:xfrm>
            <a:off x="882529" y="1651204"/>
            <a:ext cx="7280395" cy="5140121"/>
          </a:xfrm>
          <a:prstGeom prst="rect">
            <a:avLst/>
          </a:prstGeom>
        </p:spPr>
      </p:pic>
      <p:sp>
        <p:nvSpPr>
          <p:cNvPr id="6" name="Oval 5">
            <a:extLst>
              <a:ext uri="{FF2B5EF4-FFF2-40B4-BE49-F238E27FC236}">
                <a16:creationId xmlns:a16="http://schemas.microsoft.com/office/drawing/2014/main" id="{762F148A-3B68-BB91-48E0-68B88EE22200}"/>
              </a:ext>
            </a:extLst>
          </p:cNvPr>
          <p:cNvSpPr/>
          <p:nvPr/>
        </p:nvSpPr>
        <p:spPr>
          <a:xfrm>
            <a:off x="981076" y="4924425"/>
            <a:ext cx="2028824" cy="18669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262874"/>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6C6C6-A6BF-01CC-E338-AC6D0E0D6EB7}"/>
              </a:ext>
            </a:extLst>
          </p:cNvPr>
          <p:cNvSpPr>
            <a:spLocks noGrp="1"/>
          </p:cNvSpPr>
          <p:nvPr>
            <p:ph type="title"/>
          </p:nvPr>
        </p:nvSpPr>
        <p:spPr/>
        <p:txBody>
          <a:bodyPr/>
          <a:lstStyle/>
          <a:p>
            <a:r>
              <a:rPr lang="en-US" dirty="0">
                <a:solidFill>
                  <a:schemeClr val="accent3">
                    <a:lumMod val="20000"/>
                    <a:lumOff val="80000"/>
                  </a:schemeClr>
                </a:solidFill>
              </a:rPr>
              <a:t>LearningIT by DewingIT Purpose</a:t>
            </a:r>
          </a:p>
        </p:txBody>
      </p:sp>
      <p:sp>
        <p:nvSpPr>
          <p:cNvPr id="3" name="Content Placeholder 2">
            <a:extLst>
              <a:ext uri="{FF2B5EF4-FFF2-40B4-BE49-F238E27FC236}">
                <a16:creationId xmlns:a16="http://schemas.microsoft.com/office/drawing/2014/main" id="{CE889E2C-A9E9-842B-3F95-5E4608B2E8D7}"/>
              </a:ext>
            </a:extLst>
          </p:cNvPr>
          <p:cNvSpPr>
            <a:spLocks noGrp="1"/>
          </p:cNvSpPr>
          <p:nvPr>
            <p:ph idx="1"/>
          </p:nvPr>
        </p:nvSpPr>
        <p:spPr/>
        <p:txBody>
          <a:bodyPr/>
          <a:lstStyle/>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rPr>
              <a:t>Learning Program Objective: </a:t>
            </a:r>
          </a:p>
          <a:p>
            <a:pPr marL="342900" marR="0" lvl="0" indent="-342900">
              <a:spcAft>
                <a:spcPts val="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rPr>
              <a:t>Leaders learn and gain experience that enables them to effectively connect, lead clearly, and communicate with people.</a:t>
            </a:r>
          </a:p>
          <a:p>
            <a:pPr marL="342900" marR="0" lvl="0" indent="-342900">
              <a:spcAft>
                <a:spcPts val="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rPr>
              <a:t>DewingIT Learning is a source where leaders can share ideas, experiences, and receive support from peers.</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800" u="sng" dirty="0">
                <a:effectLst/>
                <a:latin typeface="Calibri" panose="020F0502020204030204" pitchFamily="34" charset="0"/>
                <a:ea typeface="Calibri" panose="020F0502020204030204" pitchFamily="34" charset="0"/>
              </a:rPr>
              <a:t>Learning Framework</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Definition or Concepts</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Methods, processes, and Tools</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Real-world applications</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Follow-up Experiences</a:t>
            </a:r>
          </a:p>
          <a:p>
            <a:endParaRPr lang="en-US" dirty="0"/>
          </a:p>
        </p:txBody>
      </p:sp>
      <p:pic>
        <p:nvPicPr>
          <p:cNvPr id="4" name="Picture 3">
            <a:extLst>
              <a:ext uri="{FF2B5EF4-FFF2-40B4-BE49-F238E27FC236}">
                <a16:creationId xmlns:a16="http://schemas.microsoft.com/office/drawing/2014/main" id="{9E04641E-B20D-65E3-1699-7C0C7B0371F6}"/>
              </a:ext>
            </a:extLst>
          </p:cNvPr>
          <p:cNvPicPr>
            <a:picLocks noChangeAspect="1"/>
          </p:cNvPicPr>
          <p:nvPr/>
        </p:nvPicPr>
        <p:blipFill>
          <a:blip r:embed="rId2"/>
          <a:stretch>
            <a:fillRect/>
          </a:stretch>
        </p:blipFill>
        <p:spPr>
          <a:xfrm>
            <a:off x="7754044" y="125085"/>
            <a:ext cx="1257514" cy="2493030"/>
          </a:xfrm>
          <a:prstGeom prst="rect">
            <a:avLst/>
          </a:prstGeom>
        </p:spPr>
      </p:pic>
    </p:spTree>
    <p:extLst>
      <p:ext uri="{BB962C8B-B14F-4D97-AF65-F5344CB8AC3E}">
        <p14:creationId xmlns:p14="http://schemas.microsoft.com/office/powerpoint/2010/main" val="28578245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FA46093-3ACE-2E0D-8525-DC834C1DB8EF}"/>
              </a:ext>
            </a:extLst>
          </p:cNvPr>
          <p:cNvSpPr txBox="1"/>
          <p:nvPr/>
        </p:nvSpPr>
        <p:spPr>
          <a:xfrm>
            <a:off x="1019174" y="3705226"/>
            <a:ext cx="6010275" cy="2308324"/>
          </a:xfrm>
          <a:prstGeom prst="rect">
            <a:avLst/>
          </a:prstGeom>
          <a:noFill/>
        </p:spPr>
        <p:txBody>
          <a:bodyPr wrap="square" rtlCol="0">
            <a:spAutoFit/>
          </a:bodyPr>
          <a:lstStyle/>
          <a:p>
            <a:r>
              <a:rPr lang="en-US" dirty="0">
                <a:solidFill>
                  <a:schemeClr val="bg1"/>
                </a:solidFill>
              </a:rPr>
              <a:t>Time to apply it?</a:t>
            </a:r>
          </a:p>
          <a:p>
            <a:r>
              <a:rPr lang="en-US" dirty="0">
                <a:solidFill>
                  <a:schemeClr val="bg1"/>
                </a:solidFill>
              </a:rPr>
              <a:t>Training Cadence Model?</a:t>
            </a:r>
          </a:p>
          <a:p>
            <a:r>
              <a:rPr lang="en-US" dirty="0">
                <a:solidFill>
                  <a:schemeClr val="bg1"/>
                </a:solidFill>
              </a:rPr>
              <a:t>	Session 1:    </a:t>
            </a:r>
            <a:r>
              <a:rPr lang="en-US" dirty="0" err="1">
                <a:solidFill>
                  <a:schemeClr val="bg1"/>
                </a:solidFill>
              </a:rPr>
              <a:t>LearnIT</a:t>
            </a:r>
            <a:r>
              <a:rPr lang="en-US" dirty="0">
                <a:solidFill>
                  <a:schemeClr val="bg1"/>
                </a:solidFill>
              </a:rPr>
              <a:t> </a:t>
            </a:r>
          </a:p>
          <a:p>
            <a:r>
              <a:rPr lang="en-US" dirty="0">
                <a:solidFill>
                  <a:schemeClr val="bg1"/>
                </a:solidFill>
              </a:rPr>
              <a:t>	Session 1A:  Share Experiences/Collaborate</a:t>
            </a:r>
          </a:p>
          <a:p>
            <a:r>
              <a:rPr lang="en-US" dirty="0">
                <a:solidFill>
                  <a:schemeClr val="bg1"/>
                </a:solidFill>
              </a:rPr>
              <a:t>	Session 2:    </a:t>
            </a:r>
            <a:r>
              <a:rPr lang="en-US" dirty="0" err="1">
                <a:solidFill>
                  <a:schemeClr val="bg1"/>
                </a:solidFill>
              </a:rPr>
              <a:t>LearnIT</a:t>
            </a:r>
            <a:r>
              <a:rPr lang="en-US" dirty="0">
                <a:solidFill>
                  <a:schemeClr val="bg1"/>
                </a:solidFill>
              </a:rPr>
              <a:t> Next Topic</a:t>
            </a:r>
          </a:p>
          <a:p>
            <a:r>
              <a:rPr lang="en-US" dirty="0">
                <a:solidFill>
                  <a:schemeClr val="bg1"/>
                </a:solidFill>
              </a:rPr>
              <a:t>	Session 2A: Share Experiences/Collaborate</a:t>
            </a:r>
          </a:p>
          <a:p>
            <a:endParaRPr lang="en-US" dirty="0">
              <a:solidFill>
                <a:schemeClr val="bg1"/>
              </a:solidFill>
            </a:endParaRPr>
          </a:p>
          <a:p>
            <a:r>
              <a:rPr lang="en-US" dirty="0">
                <a:solidFill>
                  <a:schemeClr val="bg1"/>
                </a:solidFill>
              </a:rPr>
              <a:t>	How Often?</a:t>
            </a:r>
          </a:p>
        </p:txBody>
      </p:sp>
      <p:sp>
        <p:nvSpPr>
          <p:cNvPr id="3" name="TextBox 2">
            <a:extLst>
              <a:ext uri="{FF2B5EF4-FFF2-40B4-BE49-F238E27FC236}">
                <a16:creationId xmlns:a16="http://schemas.microsoft.com/office/drawing/2014/main" id="{3718CBB8-582A-3CFD-C896-3E9340B58D1D}"/>
              </a:ext>
            </a:extLst>
          </p:cNvPr>
          <p:cNvSpPr txBox="1"/>
          <p:nvPr/>
        </p:nvSpPr>
        <p:spPr>
          <a:xfrm>
            <a:off x="1019174" y="1120676"/>
            <a:ext cx="6010275" cy="923330"/>
          </a:xfrm>
          <a:prstGeom prst="rect">
            <a:avLst/>
          </a:prstGeom>
          <a:noFill/>
        </p:spPr>
        <p:txBody>
          <a:bodyPr wrap="square" rtlCol="0">
            <a:spAutoFit/>
          </a:bodyPr>
          <a:lstStyle/>
          <a:p>
            <a:r>
              <a:rPr lang="en-US" dirty="0">
                <a:solidFill>
                  <a:schemeClr val="bg1"/>
                </a:solidFill>
              </a:rPr>
              <a:t>What was your take-aways?</a:t>
            </a:r>
          </a:p>
          <a:p>
            <a:r>
              <a:rPr lang="en-US" dirty="0">
                <a:solidFill>
                  <a:schemeClr val="bg1"/>
                </a:solidFill>
              </a:rPr>
              <a:t>What did you like?</a:t>
            </a:r>
          </a:p>
          <a:p>
            <a:r>
              <a:rPr lang="en-US" dirty="0">
                <a:solidFill>
                  <a:schemeClr val="bg1"/>
                </a:solidFill>
              </a:rPr>
              <a:t>What would make LearningIT better?</a:t>
            </a:r>
          </a:p>
        </p:txBody>
      </p:sp>
      <p:sp>
        <p:nvSpPr>
          <p:cNvPr id="4" name="Text Placeholder 13">
            <a:extLst>
              <a:ext uri="{FF2B5EF4-FFF2-40B4-BE49-F238E27FC236}">
                <a16:creationId xmlns:a16="http://schemas.microsoft.com/office/drawing/2014/main" id="{9BA5C067-EBB4-0164-BFC6-BD296E4636FE}"/>
              </a:ext>
            </a:extLst>
          </p:cNvPr>
          <p:cNvSpPr txBox="1">
            <a:spLocks/>
          </p:cNvSpPr>
          <p:nvPr/>
        </p:nvSpPr>
        <p:spPr>
          <a:xfrm>
            <a:off x="76200" y="0"/>
            <a:ext cx="8991600" cy="685800"/>
          </a:xfrm>
          <a:prstGeom prst="rect">
            <a:avLst/>
          </a:prstGeom>
        </p:spPr>
        <p:txBody>
          <a:bodyPr anchor="ct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defRPr/>
            </a:pPr>
            <a:r>
              <a:rPr lang="en-US" sz="4000" dirty="0">
                <a:solidFill>
                  <a:schemeClr val="accent3">
                    <a:lumMod val="20000"/>
                    <a:lumOff val="80000"/>
                  </a:schemeClr>
                </a:solidFill>
                <a:latin typeface="Bradley Hand ITC" pitchFamily="66" charset="0"/>
                <a:cs typeface="Arial" pitchFamily="34" charset="0"/>
              </a:rPr>
              <a:t>Feedback</a:t>
            </a:r>
          </a:p>
        </p:txBody>
      </p:sp>
      <p:sp>
        <p:nvSpPr>
          <p:cNvPr id="5" name="Text Placeholder 13">
            <a:extLst>
              <a:ext uri="{FF2B5EF4-FFF2-40B4-BE49-F238E27FC236}">
                <a16:creationId xmlns:a16="http://schemas.microsoft.com/office/drawing/2014/main" id="{1F5638FD-9AE1-8577-D13D-92582B29999B}"/>
              </a:ext>
            </a:extLst>
          </p:cNvPr>
          <p:cNvSpPr txBox="1">
            <a:spLocks/>
          </p:cNvSpPr>
          <p:nvPr/>
        </p:nvSpPr>
        <p:spPr>
          <a:xfrm>
            <a:off x="0" y="2588866"/>
            <a:ext cx="8991600" cy="685800"/>
          </a:xfrm>
          <a:prstGeom prst="rect">
            <a:avLst/>
          </a:prstGeom>
        </p:spPr>
        <p:txBody>
          <a:bodyPr anchor="ct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defRPr/>
            </a:pPr>
            <a:r>
              <a:rPr lang="en-US" sz="4000" dirty="0">
                <a:solidFill>
                  <a:schemeClr val="accent3">
                    <a:lumMod val="20000"/>
                    <a:lumOff val="80000"/>
                  </a:schemeClr>
                </a:solidFill>
                <a:latin typeface="Bradley Hand ITC" pitchFamily="66" charset="0"/>
                <a:cs typeface="Arial" pitchFamily="34" charset="0"/>
              </a:rPr>
              <a:t>Next Steps</a:t>
            </a:r>
          </a:p>
        </p:txBody>
      </p:sp>
    </p:spTree>
    <p:extLst>
      <p:ext uri="{BB962C8B-B14F-4D97-AF65-F5344CB8AC3E}">
        <p14:creationId xmlns:p14="http://schemas.microsoft.com/office/powerpoint/2010/main" val="10505507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9016A2D-35E7-8E12-5F68-FF70CF0A12CE}"/>
              </a:ext>
            </a:extLst>
          </p:cNvPr>
          <p:cNvGrpSpPr/>
          <p:nvPr/>
        </p:nvGrpSpPr>
        <p:grpSpPr>
          <a:xfrm>
            <a:off x="3465810" y="2166836"/>
            <a:ext cx="1962430" cy="1970157"/>
            <a:chOff x="3288257" y="1927139"/>
            <a:chExt cx="1962430" cy="1970157"/>
          </a:xfrm>
        </p:grpSpPr>
        <p:pic>
          <p:nvPicPr>
            <p:cNvPr id="3" name="Picture 1">
              <a:extLst>
                <a:ext uri="{FF2B5EF4-FFF2-40B4-BE49-F238E27FC236}">
                  <a16:creationId xmlns:a16="http://schemas.microsoft.com/office/drawing/2014/main" id="{F06ADA9A-A84D-C19E-7492-D97C38B48643}"/>
                </a:ext>
              </a:extLst>
            </p:cNvPr>
            <p:cNvPicPr>
              <a:picLocks noChangeAspect="1" noChangeArrowheads="1"/>
            </p:cNvPicPr>
            <p:nvPr/>
          </p:nvPicPr>
          <p:blipFill rotWithShape="1">
            <a:blip r:embed="rId2" cstate="print">
              <a:alphaModFix amt="35000"/>
              <a:extLst>
                <a:ext uri="{28A0092B-C50C-407E-A947-70E740481C1C}">
                  <a14:useLocalDpi xmlns:a14="http://schemas.microsoft.com/office/drawing/2010/main" val="0"/>
                </a:ext>
              </a:extLst>
            </a:blip>
            <a:srcRect l="-1161" t="-1231" r="71063" b="1231"/>
            <a:stretch/>
          </p:blipFill>
          <p:spPr bwMode="auto">
            <a:xfrm>
              <a:off x="3288257" y="1927139"/>
              <a:ext cx="1962430" cy="1970157"/>
            </a:xfrm>
            <a:prstGeom prst="roundRect">
              <a:avLst>
                <a:gd name="adj" fmla="val 21714"/>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4" name="TextBox 3">
              <a:extLst>
                <a:ext uri="{FF2B5EF4-FFF2-40B4-BE49-F238E27FC236}">
                  <a16:creationId xmlns:a16="http://schemas.microsoft.com/office/drawing/2014/main" id="{93942B9F-C81A-9633-29D1-03FF8363C05B}"/>
                </a:ext>
              </a:extLst>
            </p:cNvPr>
            <p:cNvSpPr txBox="1"/>
            <p:nvPr/>
          </p:nvSpPr>
          <p:spPr>
            <a:xfrm>
              <a:off x="3288257" y="2404385"/>
              <a:ext cx="1962430" cy="1015663"/>
            </a:xfrm>
            <a:prstGeom prst="rect">
              <a:avLst/>
            </a:prstGeom>
            <a:noFill/>
          </p:spPr>
          <p:txBody>
            <a:bodyPr wrap="square" rtlCol="0">
              <a:spAutoFit/>
            </a:bodyPr>
            <a:lstStyle/>
            <a:p>
              <a:pPr algn="ctr"/>
              <a:r>
                <a:rPr lang="en-US" sz="2000" dirty="0">
                  <a:latin typeface="Orbitron" panose="02000000000000000000" pitchFamily="2" charset="0"/>
                  <a:ea typeface="Permanent Marker" panose="02000000000000000000" pitchFamily="2" charset="0"/>
                </a:rPr>
                <a:t>LearningIT </a:t>
              </a:r>
            </a:p>
            <a:p>
              <a:pPr algn="ctr"/>
              <a:r>
                <a:rPr lang="en-US" sz="2000" dirty="0">
                  <a:latin typeface="Orbitron" panose="02000000000000000000" pitchFamily="2" charset="0"/>
                  <a:ea typeface="Permanent Marker" panose="02000000000000000000" pitchFamily="2" charset="0"/>
                </a:rPr>
                <a:t>By</a:t>
              </a:r>
            </a:p>
            <a:p>
              <a:pPr algn="ctr"/>
              <a:r>
                <a:rPr lang="en-US" sz="2000" dirty="0">
                  <a:latin typeface="Orbitron" panose="02000000000000000000" pitchFamily="2" charset="0"/>
                  <a:ea typeface="Permanent Marker" panose="02000000000000000000" pitchFamily="2" charset="0"/>
                </a:rPr>
                <a:t>DewingIT</a:t>
              </a:r>
            </a:p>
          </p:txBody>
        </p:sp>
      </p:grpSp>
    </p:spTree>
    <p:extLst>
      <p:ext uri="{BB962C8B-B14F-4D97-AF65-F5344CB8AC3E}">
        <p14:creationId xmlns:p14="http://schemas.microsoft.com/office/powerpoint/2010/main" val="3213120769"/>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3922702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E4C2C-81FE-C306-87F5-F05C68B63B0B}"/>
              </a:ext>
            </a:extLst>
          </p:cNvPr>
          <p:cNvSpPr>
            <a:spLocks noGrp="1"/>
          </p:cNvSpPr>
          <p:nvPr>
            <p:ph type="title"/>
          </p:nvPr>
        </p:nvSpPr>
        <p:spPr/>
        <p:txBody>
          <a:bodyPr/>
          <a:lstStyle/>
          <a:p>
            <a:r>
              <a:rPr lang="en-US" dirty="0">
                <a:solidFill>
                  <a:schemeClr val="accent3">
                    <a:lumMod val="20000"/>
                    <a:lumOff val="80000"/>
                  </a:schemeClr>
                </a:solidFill>
              </a:rPr>
              <a:t>Learning Objectives</a:t>
            </a:r>
          </a:p>
        </p:txBody>
      </p:sp>
      <p:sp>
        <p:nvSpPr>
          <p:cNvPr id="3" name="Content Placeholder 2">
            <a:extLst>
              <a:ext uri="{FF2B5EF4-FFF2-40B4-BE49-F238E27FC236}">
                <a16:creationId xmlns:a16="http://schemas.microsoft.com/office/drawing/2014/main" id="{31369583-BD28-2A34-A693-86A0ACA88E5C}"/>
              </a:ext>
            </a:extLst>
          </p:cNvPr>
          <p:cNvSpPr>
            <a:spLocks noGrp="1"/>
          </p:cNvSpPr>
          <p:nvPr>
            <p:ph idx="1"/>
          </p:nvPr>
        </p:nvSpPr>
        <p:spPr/>
        <p:txBody>
          <a:bodyPr/>
          <a:lstStyle/>
          <a:p>
            <a:r>
              <a:rPr lang="en-US" dirty="0"/>
              <a:t>Understand what a BDN is</a:t>
            </a:r>
          </a:p>
          <a:p>
            <a:r>
              <a:rPr lang="en-US" dirty="0"/>
              <a:t>How to use a BDN</a:t>
            </a:r>
          </a:p>
          <a:p>
            <a:r>
              <a:rPr lang="en-US" dirty="0"/>
              <a:t>Example outcomes from BDN</a:t>
            </a:r>
          </a:p>
        </p:txBody>
      </p:sp>
    </p:spTree>
    <p:extLst>
      <p:ext uri="{BB962C8B-B14F-4D97-AF65-F5344CB8AC3E}">
        <p14:creationId xmlns:p14="http://schemas.microsoft.com/office/powerpoint/2010/main" val="2645426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9939" name="Picture 4" descr="somlogo288.jpg"/>
          <p:cNvPicPr>
            <a:picLocks noChangeAspect="1"/>
          </p:cNvPicPr>
          <p:nvPr/>
        </p:nvPicPr>
        <p:blipFill>
          <a:blip r:embed="rId3" cstate="print"/>
          <a:srcRect/>
          <a:stretch>
            <a:fillRect/>
          </a:stretch>
        </p:blipFill>
        <p:spPr bwMode="auto">
          <a:xfrm>
            <a:off x="391031" y="1140697"/>
            <a:ext cx="2665413" cy="1049338"/>
          </a:xfrm>
          <a:prstGeom prst="roundRect">
            <a:avLst>
              <a:gd name="adj" fmla="val 8594"/>
            </a:avLst>
          </a:prstGeom>
          <a:solidFill>
            <a:srgbClr val="FFFFFF">
              <a:shade val="85000"/>
            </a:srgbClr>
          </a:solidFill>
          <a:ln w="57150">
            <a:solidFill>
              <a:schemeClr val="tx1"/>
            </a:solidFill>
          </a:ln>
          <a:effectLst>
            <a:reflection blurRad="12700" stA="38000" endPos="28000" dist="5000" dir="5400000" sy="-100000" algn="bl" rotWithShape="0"/>
          </a:effectLst>
        </p:spPr>
      </p:pic>
      <p:pic>
        <p:nvPicPr>
          <p:cNvPr id="5" name="Picture 2" descr="Microsoft logo and tagline"/>
          <p:cNvPicPr>
            <a:picLocks noChangeAspect="1" noChangeArrowheads="1"/>
          </p:cNvPicPr>
          <p:nvPr/>
        </p:nvPicPr>
        <p:blipFill rotWithShape="1">
          <a:blip r:embed="rId4" cstate="print"/>
          <a:srcRect r="26077" b="43382"/>
          <a:stretch/>
        </p:blipFill>
        <p:spPr bwMode="black">
          <a:xfrm>
            <a:off x="5746516" y="2299834"/>
            <a:ext cx="3232955" cy="534071"/>
          </a:xfrm>
          <a:prstGeom prst="rect">
            <a:avLst/>
          </a:prstGeom>
          <a:ln>
            <a:noFill/>
          </a:ln>
          <a:effectLst>
            <a:outerShdw blurRad="292100" dist="139700" dir="2700000" algn="tl" rotWithShape="0">
              <a:srgbClr val="333333">
                <a:alpha val="65000"/>
              </a:srgbClr>
            </a:outerShdw>
          </a:effectLst>
        </p:spPr>
      </p:pic>
      <p:pic>
        <p:nvPicPr>
          <p:cNvPr id="8" name="Picture 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8369320" y="76200"/>
            <a:ext cx="555928" cy="555928"/>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8693" y="2967437"/>
            <a:ext cx="1421234" cy="1598888"/>
          </a:xfrm>
          <a:prstGeom prst="roundRect">
            <a:avLst>
              <a:gd name="adj" fmla="val 8594"/>
            </a:avLst>
          </a:prstGeom>
          <a:solidFill>
            <a:srgbClr val="FFFFFF">
              <a:shade val="85000"/>
            </a:srgbClr>
          </a:solidFill>
          <a:ln w="38100">
            <a:solidFill>
              <a:schemeClr val="tx1"/>
            </a:solidFill>
          </a:ln>
          <a:effectLst>
            <a:reflection blurRad="12700" stA="38000" endPos="28000" dist="5000" dir="5400000" sy="-100000" algn="bl" rotWithShape="0"/>
          </a:effectLst>
        </p:spPr>
      </p:pic>
      <p:sp>
        <p:nvSpPr>
          <p:cNvPr id="4" name="Rectangle 3"/>
          <p:cNvSpPr/>
          <p:nvPr/>
        </p:nvSpPr>
        <p:spPr>
          <a:xfrm>
            <a:off x="3267581" y="1112081"/>
            <a:ext cx="3144972" cy="892552"/>
          </a:xfrm>
          <a:prstGeom prst="rect">
            <a:avLst/>
          </a:prstGeom>
        </p:spPr>
        <p:txBody>
          <a:bodyPr wrap="square">
            <a:spAutoFit/>
          </a:bodyPr>
          <a:lstStyle/>
          <a:p>
            <a:pPr lvl="0"/>
            <a:r>
              <a:rPr lang="en-GB" sz="1600" dirty="0">
                <a:solidFill>
                  <a:prstClr val="white"/>
                </a:solidFill>
              </a:rPr>
              <a:t>Joe </a:t>
            </a:r>
            <a:r>
              <a:rPr lang="en-GB" sz="1600" dirty="0" err="1">
                <a:solidFill>
                  <a:prstClr val="white"/>
                </a:solidFill>
              </a:rPr>
              <a:t>Peppard</a:t>
            </a:r>
            <a:r>
              <a:rPr lang="en-GB" sz="1600" dirty="0">
                <a:solidFill>
                  <a:prstClr val="white"/>
                </a:solidFill>
              </a:rPr>
              <a:t>, Ph.D.</a:t>
            </a:r>
          </a:p>
          <a:p>
            <a:pPr lvl="0"/>
            <a:r>
              <a:rPr lang="en-GB" sz="1200" dirty="0">
                <a:solidFill>
                  <a:prstClr val="white"/>
                </a:solidFill>
              </a:rPr>
              <a:t>Director, IS Research </a:t>
            </a:r>
            <a:r>
              <a:rPr lang="en-GB" sz="1200" dirty="0" err="1">
                <a:solidFill>
                  <a:prstClr val="white"/>
                </a:solidFill>
              </a:rPr>
              <a:t>Center</a:t>
            </a:r>
            <a:endParaRPr lang="en-GB" sz="1200" dirty="0">
              <a:solidFill>
                <a:prstClr val="white"/>
              </a:solidFill>
            </a:endParaRPr>
          </a:p>
          <a:p>
            <a:pPr lvl="0"/>
            <a:r>
              <a:rPr lang="en-GB" sz="1200" dirty="0" err="1">
                <a:solidFill>
                  <a:prstClr val="white"/>
                </a:solidFill>
              </a:rPr>
              <a:t>Cranfield</a:t>
            </a:r>
            <a:r>
              <a:rPr lang="en-GB" sz="1200" dirty="0">
                <a:solidFill>
                  <a:prstClr val="white"/>
                </a:solidFill>
              </a:rPr>
              <a:t>, UK</a:t>
            </a:r>
          </a:p>
          <a:p>
            <a:pPr lvl="0"/>
            <a:r>
              <a:rPr lang="en-GB" sz="1200" u="sng" dirty="0">
                <a:solidFill>
                  <a:srgbClr val="66FFCC"/>
                </a:solidFill>
              </a:rPr>
              <a:t>j.peppard@cranfield.ac.uk</a:t>
            </a:r>
            <a:endParaRPr lang="en-GB" sz="1200" dirty="0">
              <a:solidFill>
                <a:srgbClr val="66FFCC"/>
              </a:solidFill>
            </a:endParaRPr>
          </a:p>
        </p:txBody>
      </p:sp>
      <p:sp>
        <p:nvSpPr>
          <p:cNvPr id="10" name="Rectangle 9"/>
          <p:cNvSpPr/>
          <p:nvPr/>
        </p:nvSpPr>
        <p:spPr>
          <a:xfrm>
            <a:off x="5893423" y="2923503"/>
            <a:ext cx="2939143" cy="707886"/>
          </a:xfrm>
          <a:prstGeom prst="rect">
            <a:avLst/>
          </a:prstGeom>
        </p:spPr>
        <p:txBody>
          <a:bodyPr wrap="square">
            <a:spAutoFit/>
          </a:bodyPr>
          <a:lstStyle/>
          <a:p>
            <a:pPr lvl="0"/>
            <a:r>
              <a:rPr lang="en-GB" sz="1600" dirty="0">
                <a:solidFill>
                  <a:prstClr val="white"/>
                </a:solidFill>
              </a:rPr>
              <a:t>Don Hiatt, Senior Consultant</a:t>
            </a:r>
            <a:endParaRPr lang="en-GB" sz="1200" dirty="0">
              <a:solidFill>
                <a:prstClr val="white"/>
              </a:solidFill>
            </a:endParaRPr>
          </a:p>
          <a:p>
            <a:pPr lvl="0"/>
            <a:r>
              <a:rPr lang="en-GB" sz="1200" dirty="0">
                <a:solidFill>
                  <a:prstClr val="white"/>
                </a:solidFill>
              </a:rPr>
              <a:t>IT Architecture &amp; Planning</a:t>
            </a:r>
          </a:p>
          <a:p>
            <a:pPr lvl="0"/>
            <a:r>
              <a:rPr lang="en-GB" sz="1200" dirty="0">
                <a:solidFill>
                  <a:srgbClr val="66FFCC"/>
                </a:solidFill>
              </a:rPr>
              <a:t>donhiatt@microsoft.com</a:t>
            </a:r>
          </a:p>
        </p:txBody>
      </p:sp>
      <p:sp>
        <p:nvSpPr>
          <p:cNvPr id="12" name="Rectangle 11"/>
          <p:cNvSpPr/>
          <p:nvPr/>
        </p:nvSpPr>
        <p:spPr>
          <a:xfrm>
            <a:off x="7413007" y="4679076"/>
            <a:ext cx="2011005" cy="707886"/>
          </a:xfrm>
          <a:prstGeom prst="rect">
            <a:avLst/>
          </a:prstGeom>
        </p:spPr>
        <p:txBody>
          <a:bodyPr wrap="square">
            <a:spAutoFit/>
          </a:bodyPr>
          <a:lstStyle/>
          <a:p>
            <a:pPr lvl="0"/>
            <a:r>
              <a:rPr lang="en-GB" sz="1600" dirty="0">
                <a:solidFill>
                  <a:prstClr val="white"/>
                </a:solidFill>
              </a:rPr>
              <a:t>Jason Ewing</a:t>
            </a:r>
          </a:p>
          <a:p>
            <a:pPr lvl="0"/>
            <a:r>
              <a:rPr lang="en-GB" sz="1200" dirty="0">
                <a:solidFill>
                  <a:prstClr val="white"/>
                </a:solidFill>
              </a:rPr>
              <a:t>Healthcare CIO</a:t>
            </a:r>
          </a:p>
          <a:p>
            <a:pPr lvl="0"/>
            <a:r>
              <a:rPr lang="en-GB" sz="1200" u="sng" dirty="0">
                <a:solidFill>
                  <a:srgbClr val="66FFCC"/>
                </a:solidFill>
              </a:rPr>
              <a:t>jewing@dewingit.net</a:t>
            </a:r>
            <a:endParaRPr lang="en-GB" sz="1200" dirty="0">
              <a:solidFill>
                <a:srgbClr val="66FFCC"/>
              </a:solidFill>
            </a:endParaRPr>
          </a:p>
        </p:txBody>
      </p:sp>
      <p:sp>
        <p:nvSpPr>
          <p:cNvPr id="15" name="Rectangle 14"/>
          <p:cNvSpPr/>
          <p:nvPr/>
        </p:nvSpPr>
        <p:spPr>
          <a:xfrm>
            <a:off x="1936475" y="2876763"/>
            <a:ext cx="2939143" cy="892552"/>
          </a:xfrm>
          <a:prstGeom prst="rect">
            <a:avLst/>
          </a:prstGeom>
        </p:spPr>
        <p:txBody>
          <a:bodyPr wrap="square">
            <a:spAutoFit/>
          </a:bodyPr>
          <a:lstStyle/>
          <a:p>
            <a:pPr lvl="0"/>
            <a:r>
              <a:rPr lang="en-GB" sz="1600" dirty="0">
                <a:solidFill>
                  <a:prstClr val="white"/>
                </a:solidFill>
              </a:rPr>
              <a:t>Jeanne Ross, Ph.D.</a:t>
            </a:r>
            <a:endParaRPr lang="en-GB" sz="1200" dirty="0">
              <a:solidFill>
                <a:prstClr val="white"/>
              </a:solidFill>
            </a:endParaRPr>
          </a:p>
          <a:p>
            <a:pPr lvl="0"/>
            <a:r>
              <a:rPr lang="en-GB" sz="1200" dirty="0">
                <a:solidFill>
                  <a:prstClr val="white"/>
                </a:solidFill>
              </a:rPr>
              <a:t>Director &amp; Principal Research Scientist</a:t>
            </a:r>
          </a:p>
          <a:p>
            <a:pPr lvl="0"/>
            <a:r>
              <a:rPr lang="en-GB" sz="1200" dirty="0" err="1">
                <a:solidFill>
                  <a:prstClr val="white"/>
                </a:solidFill>
              </a:rPr>
              <a:t>Center</a:t>
            </a:r>
            <a:r>
              <a:rPr lang="en-GB" sz="1200" dirty="0">
                <a:solidFill>
                  <a:prstClr val="white"/>
                </a:solidFill>
              </a:rPr>
              <a:t> for IS Research</a:t>
            </a:r>
          </a:p>
          <a:p>
            <a:pPr lvl="0"/>
            <a:r>
              <a:rPr lang="en-GB" sz="1200" dirty="0">
                <a:solidFill>
                  <a:srgbClr val="66FFCC"/>
                </a:solidFill>
              </a:rPr>
              <a:t>jross@mit.edu</a:t>
            </a:r>
          </a:p>
        </p:txBody>
      </p:sp>
      <p:sp>
        <p:nvSpPr>
          <p:cNvPr id="16" name="Rectangle 15"/>
          <p:cNvSpPr/>
          <p:nvPr/>
        </p:nvSpPr>
        <p:spPr>
          <a:xfrm>
            <a:off x="1936475" y="3775414"/>
            <a:ext cx="3058616" cy="892552"/>
          </a:xfrm>
          <a:prstGeom prst="rect">
            <a:avLst/>
          </a:prstGeom>
        </p:spPr>
        <p:txBody>
          <a:bodyPr wrap="square">
            <a:spAutoFit/>
          </a:bodyPr>
          <a:lstStyle/>
          <a:p>
            <a:pPr lvl="0"/>
            <a:r>
              <a:rPr lang="en-GB" sz="1600" dirty="0">
                <a:solidFill>
                  <a:prstClr val="white"/>
                </a:solidFill>
              </a:rPr>
              <a:t>Peter Weill, Ph.D.</a:t>
            </a:r>
            <a:endParaRPr lang="en-GB" sz="1200" dirty="0">
              <a:solidFill>
                <a:prstClr val="white"/>
              </a:solidFill>
            </a:endParaRPr>
          </a:p>
          <a:p>
            <a:pPr lvl="0"/>
            <a:r>
              <a:rPr lang="en-GB" sz="1200" dirty="0">
                <a:solidFill>
                  <a:prstClr val="white"/>
                </a:solidFill>
              </a:rPr>
              <a:t>Senior Research Scientist</a:t>
            </a:r>
          </a:p>
          <a:p>
            <a:pPr lvl="0"/>
            <a:r>
              <a:rPr lang="en-GB" sz="1200" dirty="0" err="1">
                <a:solidFill>
                  <a:prstClr val="white"/>
                </a:solidFill>
              </a:rPr>
              <a:t>Center</a:t>
            </a:r>
            <a:r>
              <a:rPr lang="en-GB" sz="1200" dirty="0">
                <a:solidFill>
                  <a:prstClr val="white"/>
                </a:solidFill>
              </a:rPr>
              <a:t> for IS Research</a:t>
            </a:r>
          </a:p>
          <a:p>
            <a:pPr lvl="0"/>
            <a:r>
              <a:rPr lang="en-GB" sz="1200" dirty="0">
                <a:solidFill>
                  <a:srgbClr val="66FFCC"/>
                </a:solidFill>
              </a:rPr>
              <a:t>pweill@mit.edu</a:t>
            </a:r>
          </a:p>
        </p:txBody>
      </p:sp>
      <p:grpSp>
        <p:nvGrpSpPr>
          <p:cNvPr id="17" name="Group 16">
            <a:extLst>
              <a:ext uri="{FF2B5EF4-FFF2-40B4-BE49-F238E27FC236}">
                <a16:creationId xmlns:a16="http://schemas.microsoft.com/office/drawing/2014/main" id="{6A545F81-2B70-75FC-BCA0-AE61D630CB87}"/>
              </a:ext>
            </a:extLst>
          </p:cNvPr>
          <p:cNvGrpSpPr/>
          <p:nvPr/>
        </p:nvGrpSpPr>
        <p:grpSpPr>
          <a:xfrm>
            <a:off x="5581311" y="4163691"/>
            <a:ext cx="1712223" cy="1612158"/>
            <a:chOff x="4774260" y="3854068"/>
            <a:chExt cx="1962430" cy="1970157"/>
          </a:xfrm>
        </p:grpSpPr>
        <p:pic>
          <p:nvPicPr>
            <p:cNvPr id="18" name="Picture 1">
              <a:extLst>
                <a:ext uri="{FF2B5EF4-FFF2-40B4-BE49-F238E27FC236}">
                  <a16:creationId xmlns:a16="http://schemas.microsoft.com/office/drawing/2014/main" id="{33FFCD88-59BD-703F-B10B-DB9689C28662}"/>
                </a:ext>
              </a:extLst>
            </p:cNvPr>
            <p:cNvPicPr>
              <a:picLocks noChangeAspect="1" noChangeArrowheads="1"/>
            </p:cNvPicPr>
            <p:nvPr/>
          </p:nvPicPr>
          <p:blipFill rotWithShape="1">
            <a:blip r:embed="rId7" cstate="print">
              <a:alphaModFix amt="35000"/>
              <a:extLst>
                <a:ext uri="{28A0092B-C50C-407E-A947-70E740481C1C}">
                  <a14:useLocalDpi xmlns:a14="http://schemas.microsoft.com/office/drawing/2010/main" val="0"/>
                </a:ext>
              </a:extLst>
            </a:blip>
            <a:srcRect l="-1161" t="-1231" r="71063" b="1231"/>
            <a:stretch/>
          </p:blipFill>
          <p:spPr bwMode="auto">
            <a:xfrm>
              <a:off x="4774260" y="3854068"/>
              <a:ext cx="1962430" cy="1970157"/>
            </a:xfrm>
            <a:prstGeom prst="roundRect">
              <a:avLst>
                <a:gd name="adj" fmla="val 21714"/>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9" name="TextBox 18">
              <a:extLst>
                <a:ext uri="{FF2B5EF4-FFF2-40B4-BE49-F238E27FC236}">
                  <a16:creationId xmlns:a16="http://schemas.microsoft.com/office/drawing/2014/main" id="{D4EAFACC-8067-A8CA-3FA4-C595F4A29839}"/>
                </a:ext>
              </a:extLst>
            </p:cNvPr>
            <p:cNvSpPr txBox="1"/>
            <p:nvPr/>
          </p:nvSpPr>
          <p:spPr>
            <a:xfrm>
              <a:off x="4774260" y="4331314"/>
              <a:ext cx="1962430" cy="1015663"/>
            </a:xfrm>
            <a:prstGeom prst="rect">
              <a:avLst/>
            </a:prstGeom>
            <a:noFill/>
          </p:spPr>
          <p:txBody>
            <a:bodyPr wrap="square" rtlCol="0">
              <a:spAutoFit/>
            </a:bodyPr>
            <a:lstStyle/>
            <a:p>
              <a:pPr algn="ctr"/>
              <a:r>
                <a:rPr lang="en-US" sz="2000" dirty="0">
                  <a:latin typeface="Orbitron" panose="02000000000000000000" pitchFamily="2" charset="0"/>
                  <a:ea typeface="Permanent Marker" panose="02000000000000000000" pitchFamily="2" charset="0"/>
                </a:rPr>
                <a:t>LearningIT </a:t>
              </a:r>
            </a:p>
            <a:p>
              <a:pPr algn="ctr"/>
              <a:r>
                <a:rPr lang="en-US" sz="2000" dirty="0">
                  <a:latin typeface="Orbitron" panose="02000000000000000000" pitchFamily="2" charset="0"/>
                  <a:ea typeface="Permanent Marker" panose="02000000000000000000" pitchFamily="2" charset="0"/>
                </a:rPr>
                <a:t>By</a:t>
              </a:r>
            </a:p>
            <a:p>
              <a:pPr algn="ctr"/>
              <a:r>
                <a:rPr lang="en-US" sz="2000" dirty="0">
                  <a:latin typeface="Orbitron" panose="02000000000000000000" pitchFamily="2" charset="0"/>
                  <a:ea typeface="Permanent Marker" panose="02000000000000000000" pitchFamily="2" charset="0"/>
                </a:rPr>
                <a:t>DewingIT</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939"/>
                                        </p:tgtEl>
                                        <p:attrNameLst>
                                          <p:attrName>style.visibility</p:attrName>
                                        </p:attrNameLst>
                                      </p:cBhvr>
                                      <p:to>
                                        <p:strVal val="visible"/>
                                      </p:to>
                                    </p:set>
                                    <p:animEffect transition="in" filter="fade">
                                      <p:cBhvr>
                                        <p:cTn id="7" dur="500"/>
                                        <p:tgtEl>
                                          <p:spTgt spid="3993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par>
                                <p:cTn id="35" presetID="10"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2" grpId="0"/>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676" t="13478" r="24775"/>
          <a:stretch/>
        </p:blipFill>
        <p:spPr bwMode="black">
          <a:xfrm>
            <a:off x="746680" y="2114858"/>
            <a:ext cx="1428751" cy="2186092"/>
          </a:xfrm>
          <a:prstGeom prst="rect">
            <a:avLst/>
          </a:prstGeom>
          <a:ln>
            <a:noFill/>
          </a:ln>
          <a:effectLst>
            <a:outerShdw blurRad="292100" dist="139700" dir="2700000" algn="tl" rotWithShape="0">
              <a:srgbClr val="333333">
                <a:alpha val="65000"/>
              </a:srgbClr>
            </a:outerShdw>
          </a:effectLst>
        </p:spPr>
      </p:pic>
      <p:sp>
        <p:nvSpPr>
          <p:cNvPr id="2" name="TextBox 1"/>
          <p:cNvSpPr txBox="1"/>
          <p:nvPr/>
        </p:nvSpPr>
        <p:spPr>
          <a:xfrm>
            <a:off x="225779" y="1334492"/>
            <a:ext cx="4736755" cy="646331"/>
          </a:xfrm>
          <a:prstGeom prst="rect">
            <a:avLst/>
          </a:prstGeom>
          <a:noFill/>
        </p:spPr>
        <p:txBody>
          <a:bodyPr wrap="square" rtlCol="0">
            <a:spAutoFit/>
          </a:bodyPr>
          <a:lstStyle/>
          <a:p>
            <a:r>
              <a:rPr lang="en-US" b="1" dirty="0">
                <a:solidFill>
                  <a:srgbClr val="FFFF99"/>
                </a:solidFill>
              </a:rPr>
              <a:t>Authors:</a:t>
            </a:r>
            <a:r>
              <a:rPr lang="en-US" dirty="0">
                <a:solidFill>
                  <a:srgbClr val="FFFF99"/>
                </a:solidFill>
              </a:rPr>
              <a:t> </a:t>
            </a:r>
            <a:r>
              <a:rPr lang="en-US" dirty="0">
                <a:solidFill>
                  <a:schemeClr val="bg1"/>
                </a:solidFill>
              </a:rPr>
              <a:t>John Ward, Elizabeth Daniel</a:t>
            </a:r>
          </a:p>
          <a:p>
            <a:pPr marL="623888" indent="-623888"/>
            <a:r>
              <a:rPr lang="en-US" b="1" dirty="0">
                <a:solidFill>
                  <a:srgbClr val="FFFF99"/>
                </a:solidFill>
              </a:rPr>
              <a:t>Title:</a:t>
            </a:r>
            <a:r>
              <a:rPr lang="en-US" dirty="0">
                <a:solidFill>
                  <a:schemeClr val="bg1"/>
                </a:solidFill>
              </a:rPr>
              <a:t> </a:t>
            </a:r>
            <a:r>
              <a:rPr lang="en-US" u="sng" dirty="0">
                <a:solidFill>
                  <a:srgbClr val="66FFCC"/>
                </a:solidFill>
              </a:rPr>
              <a:t>Benefits Management</a:t>
            </a:r>
            <a:endParaRPr lang="en-US" dirty="0">
              <a:solidFill>
                <a:srgbClr val="66FFCC"/>
              </a:solidFill>
            </a:endParaRPr>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19778" t="13667" r="25445"/>
          <a:stretch/>
        </p:blipFill>
        <p:spPr>
          <a:xfrm>
            <a:off x="6878283" y="1300626"/>
            <a:ext cx="1565275" cy="2466975"/>
          </a:xfrm>
          <a:prstGeom prst="rect">
            <a:avLst/>
          </a:prstGeom>
        </p:spPr>
      </p:pic>
      <p:sp>
        <p:nvSpPr>
          <p:cNvPr id="9" name="TextBox 8"/>
          <p:cNvSpPr txBox="1"/>
          <p:nvPr/>
        </p:nvSpPr>
        <p:spPr>
          <a:xfrm>
            <a:off x="6479822" y="3943918"/>
            <a:ext cx="2520244" cy="646331"/>
          </a:xfrm>
          <a:prstGeom prst="rect">
            <a:avLst/>
          </a:prstGeom>
          <a:noFill/>
        </p:spPr>
        <p:txBody>
          <a:bodyPr wrap="square" rtlCol="0">
            <a:spAutoFit/>
          </a:bodyPr>
          <a:lstStyle/>
          <a:p>
            <a:r>
              <a:rPr lang="en-US" b="1" dirty="0">
                <a:solidFill>
                  <a:srgbClr val="FFFF99"/>
                </a:solidFill>
              </a:rPr>
              <a:t>Author:</a:t>
            </a:r>
            <a:r>
              <a:rPr lang="en-US" dirty="0">
                <a:solidFill>
                  <a:schemeClr val="bg1"/>
                </a:solidFill>
              </a:rPr>
              <a:t> </a:t>
            </a:r>
            <a:r>
              <a:rPr lang="en-US" dirty="0" err="1">
                <a:solidFill>
                  <a:schemeClr val="bg1"/>
                </a:solidFill>
              </a:rPr>
              <a:t>Ric</a:t>
            </a:r>
            <a:r>
              <a:rPr lang="en-US" dirty="0">
                <a:solidFill>
                  <a:schemeClr val="bg1"/>
                </a:solidFill>
              </a:rPr>
              <a:t> Merrifield</a:t>
            </a:r>
          </a:p>
          <a:p>
            <a:pPr marL="623888" indent="-623888"/>
            <a:r>
              <a:rPr lang="en-US" b="1" dirty="0">
                <a:solidFill>
                  <a:srgbClr val="FFFF99"/>
                </a:solidFill>
              </a:rPr>
              <a:t>Title:</a:t>
            </a:r>
            <a:r>
              <a:rPr lang="en-US" dirty="0">
                <a:solidFill>
                  <a:srgbClr val="FFFF99"/>
                </a:solidFill>
              </a:rPr>
              <a:t> </a:t>
            </a:r>
            <a:r>
              <a:rPr lang="en-US" u="sng" dirty="0">
                <a:solidFill>
                  <a:srgbClr val="66FFCC"/>
                </a:solidFill>
              </a:rPr>
              <a:t>Rethink</a:t>
            </a:r>
            <a:endParaRPr lang="en-US" dirty="0">
              <a:solidFill>
                <a:srgbClr val="66FFCC"/>
              </a:solidFill>
            </a:endParaRPr>
          </a:p>
        </p:txBody>
      </p:sp>
      <p:sp>
        <p:nvSpPr>
          <p:cNvPr id="10" name="Text Placeholder 13"/>
          <p:cNvSpPr txBox="1">
            <a:spLocks/>
          </p:cNvSpPr>
          <p:nvPr/>
        </p:nvSpPr>
        <p:spPr>
          <a:xfrm>
            <a:off x="76200" y="0"/>
            <a:ext cx="8991600" cy="685800"/>
          </a:xfrm>
          <a:prstGeom prst="rect">
            <a:avLst/>
          </a:prstGeom>
        </p:spPr>
        <p:txBody>
          <a:bodyPr anchor="ct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defRPr/>
            </a:pPr>
            <a:r>
              <a:rPr lang="en-US" sz="4000" dirty="0">
                <a:solidFill>
                  <a:schemeClr val="accent3">
                    <a:lumMod val="20000"/>
                    <a:lumOff val="80000"/>
                  </a:schemeClr>
                </a:solidFill>
                <a:latin typeface="Bradley Hand ITC" pitchFamily="66" charset="0"/>
                <a:cs typeface="Arial" pitchFamily="34" charset="0"/>
              </a:rPr>
              <a:t>Reference Materials</a:t>
            </a:r>
          </a:p>
        </p:txBody>
      </p:sp>
      <p:pic>
        <p:nvPicPr>
          <p:cNvPr id="11" name="Picture 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8369320" y="76200"/>
            <a:ext cx="555928" cy="555928"/>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6" cstate="print">
            <a:extLst>
              <a:ext uri="{28A0092B-C50C-407E-A947-70E740481C1C}">
                <a14:useLocalDpi xmlns:a14="http://schemas.microsoft.com/office/drawing/2010/main" val="0"/>
              </a:ext>
            </a:extLst>
          </a:blip>
          <a:srcRect l="17989" t="13333" r="24178"/>
          <a:stretch/>
        </p:blipFill>
        <p:spPr>
          <a:xfrm>
            <a:off x="3745706" y="2970724"/>
            <a:ext cx="1652588" cy="2476500"/>
          </a:xfrm>
          <a:prstGeom prst="rect">
            <a:avLst/>
          </a:prstGeom>
        </p:spPr>
      </p:pic>
      <p:sp>
        <p:nvSpPr>
          <p:cNvPr id="13" name="TextBox 12"/>
          <p:cNvSpPr txBox="1"/>
          <p:nvPr/>
        </p:nvSpPr>
        <p:spPr>
          <a:xfrm>
            <a:off x="2771425" y="5641158"/>
            <a:ext cx="4594573" cy="646331"/>
          </a:xfrm>
          <a:prstGeom prst="rect">
            <a:avLst/>
          </a:prstGeom>
          <a:noFill/>
        </p:spPr>
        <p:txBody>
          <a:bodyPr wrap="square" rtlCol="0">
            <a:spAutoFit/>
          </a:bodyPr>
          <a:lstStyle/>
          <a:p>
            <a:pPr marL="1027113" indent="-1027113"/>
            <a:r>
              <a:rPr lang="en-US" b="1" dirty="0">
                <a:solidFill>
                  <a:srgbClr val="FFFF99"/>
                </a:solidFill>
              </a:rPr>
              <a:t>Authors:</a:t>
            </a:r>
            <a:r>
              <a:rPr lang="en-US" dirty="0">
                <a:solidFill>
                  <a:schemeClr val="bg1"/>
                </a:solidFill>
              </a:rPr>
              <a:t> Ross, Weill, Robertson</a:t>
            </a:r>
          </a:p>
          <a:p>
            <a:pPr marL="623888" indent="-623888"/>
            <a:r>
              <a:rPr lang="en-US" b="1" dirty="0">
                <a:solidFill>
                  <a:srgbClr val="FFFF99"/>
                </a:solidFill>
              </a:rPr>
              <a:t>Title:</a:t>
            </a:r>
            <a:r>
              <a:rPr lang="en-US" dirty="0">
                <a:solidFill>
                  <a:srgbClr val="FFFF99"/>
                </a:solidFill>
              </a:rPr>
              <a:t> </a:t>
            </a:r>
            <a:r>
              <a:rPr lang="en-US" u="sng" dirty="0">
                <a:solidFill>
                  <a:srgbClr val="66FFCC"/>
                </a:solidFill>
              </a:rPr>
              <a:t>Enterprise Architecture As Strategy</a:t>
            </a:r>
            <a:endParaRPr lang="en-US" dirty="0">
              <a:solidFill>
                <a:srgbClr val="66FFCC"/>
              </a:solidFill>
            </a:endParaRPr>
          </a:p>
        </p:txBody>
      </p:sp>
    </p:spTree>
    <p:extLst>
      <p:ext uri="{BB962C8B-B14F-4D97-AF65-F5344CB8AC3E}">
        <p14:creationId xmlns:p14="http://schemas.microsoft.com/office/powerpoint/2010/main" val="372078869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1A817-99C8-B6AE-AB0A-C8B84D22FCE8}"/>
              </a:ext>
            </a:extLst>
          </p:cNvPr>
          <p:cNvSpPr>
            <a:spLocks noGrp="1"/>
          </p:cNvSpPr>
          <p:nvPr>
            <p:ph type="title"/>
          </p:nvPr>
        </p:nvSpPr>
        <p:spPr/>
        <p:txBody>
          <a:bodyPr/>
          <a:lstStyle/>
          <a:p>
            <a:r>
              <a:rPr lang="en-US" dirty="0">
                <a:solidFill>
                  <a:schemeClr val="tx1"/>
                </a:solidFill>
              </a:rPr>
              <a:t>What is a BDN</a:t>
            </a:r>
          </a:p>
        </p:txBody>
      </p:sp>
      <p:sp>
        <p:nvSpPr>
          <p:cNvPr id="3" name="Content Placeholder 2">
            <a:extLst>
              <a:ext uri="{FF2B5EF4-FFF2-40B4-BE49-F238E27FC236}">
                <a16:creationId xmlns:a16="http://schemas.microsoft.com/office/drawing/2014/main" id="{016A7602-1FB4-D6CE-06FA-2E9EA1BCAF3A}"/>
              </a:ext>
            </a:extLst>
          </p:cNvPr>
          <p:cNvSpPr>
            <a:spLocks noGrp="1"/>
          </p:cNvSpPr>
          <p:nvPr>
            <p:ph idx="1"/>
          </p:nvPr>
        </p:nvSpPr>
        <p:spPr>
          <a:xfrm>
            <a:off x="250825" y="1371600"/>
            <a:ext cx="8600212" cy="5243513"/>
          </a:xfrm>
        </p:spPr>
        <p:txBody>
          <a:bodyPr/>
          <a:lstStyle/>
          <a:p>
            <a:r>
              <a:rPr lang="en-US" dirty="0"/>
              <a:t>A framework or 6 step process used to help organize our thoughts, conversations, and bring clarity to your intentions</a:t>
            </a:r>
          </a:p>
          <a:p>
            <a:r>
              <a:rPr lang="en-US" dirty="0"/>
              <a:t>It is fluid and can help you understand the relationships between your intents (i.e. Drivers vs objectives</a:t>
            </a:r>
          </a:p>
          <a:p>
            <a:pPr marL="0" indent="0">
              <a:buNone/>
            </a:pPr>
            <a:endParaRPr lang="en-US" dirty="0"/>
          </a:p>
        </p:txBody>
      </p:sp>
    </p:spTree>
    <p:extLst>
      <p:ext uri="{BB962C8B-B14F-4D97-AF65-F5344CB8AC3E}">
        <p14:creationId xmlns:p14="http://schemas.microsoft.com/office/powerpoint/2010/main" val="2628827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A1B7A-4DCE-570B-4BE0-FFE2714CDB8D}"/>
              </a:ext>
            </a:extLst>
          </p:cNvPr>
          <p:cNvSpPr>
            <a:spLocks noGrp="1"/>
          </p:cNvSpPr>
          <p:nvPr>
            <p:ph type="title"/>
          </p:nvPr>
        </p:nvSpPr>
        <p:spPr/>
        <p:txBody>
          <a:bodyPr/>
          <a:lstStyle/>
          <a:p>
            <a:r>
              <a:rPr lang="en-US" dirty="0">
                <a:solidFill>
                  <a:schemeClr val="tx1"/>
                </a:solidFill>
              </a:rPr>
              <a:t>Case for Change</a:t>
            </a:r>
          </a:p>
        </p:txBody>
      </p:sp>
      <p:sp>
        <p:nvSpPr>
          <p:cNvPr id="3" name="Content Placeholder 2">
            <a:extLst>
              <a:ext uri="{FF2B5EF4-FFF2-40B4-BE49-F238E27FC236}">
                <a16:creationId xmlns:a16="http://schemas.microsoft.com/office/drawing/2014/main" id="{FF6D2D1B-2456-AE40-C2BC-7849C9F45E9C}"/>
              </a:ext>
            </a:extLst>
          </p:cNvPr>
          <p:cNvSpPr>
            <a:spLocks noGrp="1"/>
          </p:cNvSpPr>
          <p:nvPr>
            <p:ph idx="1"/>
          </p:nvPr>
        </p:nvSpPr>
        <p:spPr/>
        <p:txBody>
          <a:bodyPr/>
          <a:lstStyle/>
          <a:p>
            <a:r>
              <a:rPr lang="en-US" dirty="0"/>
              <a:t>Jump to solutions</a:t>
            </a:r>
          </a:p>
          <a:p>
            <a:r>
              <a:rPr lang="en-US" dirty="0"/>
              <a:t>Assume everyone knows what we are saying or meaning</a:t>
            </a:r>
          </a:p>
          <a:p>
            <a:r>
              <a:rPr lang="en-US" dirty="0"/>
              <a:t>We create rough wakes in our paths for others</a:t>
            </a:r>
          </a:p>
          <a:p>
            <a:r>
              <a:rPr lang="en-US" dirty="0"/>
              <a:t>Lead with out clarity</a:t>
            </a:r>
          </a:p>
        </p:txBody>
      </p:sp>
    </p:spTree>
    <p:extLst>
      <p:ext uri="{BB962C8B-B14F-4D97-AF65-F5344CB8AC3E}">
        <p14:creationId xmlns:p14="http://schemas.microsoft.com/office/powerpoint/2010/main" val="940276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6" name="Group 6"/>
          <p:cNvGrpSpPr>
            <a:grpSpLocks/>
          </p:cNvGrpSpPr>
          <p:nvPr/>
        </p:nvGrpSpPr>
        <p:grpSpPr bwMode="auto">
          <a:xfrm>
            <a:off x="1174045" y="1221255"/>
            <a:ext cx="6795911" cy="4337756"/>
            <a:chOff x="1066800" y="2057400"/>
            <a:chExt cx="6934200" cy="4648200"/>
          </a:xfrm>
          <a:effectLst>
            <a:glow rad="228600">
              <a:schemeClr val="accent5">
                <a:satMod val="175000"/>
                <a:alpha val="40000"/>
              </a:schemeClr>
            </a:glow>
          </a:effectLst>
        </p:grpSpPr>
        <p:pic>
          <p:nvPicPr>
            <p:cNvPr id="27" name="Rectangle 75776"/>
            <p:cNvPicPr>
              <a:picLocks noChangeArrowheads="1"/>
            </p:cNvPicPr>
            <p:nvPr/>
          </p:nvPicPr>
          <p:blipFill>
            <a:blip r:embed="rId3" cstate="print"/>
            <a:srcRect/>
            <a:stretch>
              <a:fillRect/>
            </a:stretch>
          </p:blipFill>
          <p:spPr bwMode="auto">
            <a:xfrm>
              <a:off x="1066800" y="2057400"/>
              <a:ext cx="6934200" cy="46482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28" name="Picture 1"/>
            <p:cNvPicPr>
              <a:picLocks noChangeAspect="1" noChangeArrowheads="1"/>
            </p:cNvPicPr>
            <p:nvPr/>
          </p:nvPicPr>
          <p:blipFill>
            <a:blip r:embed="rId4" cstate="print">
              <a:lum contrast="40000"/>
            </a:blip>
            <a:srcRect/>
            <a:stretch>
              <a:fillRect/>
            </a:stretch>
          </p:blipFill>
          <p:spPr bwMode="auto">
            <a:xfrm>
              <a:off x="1600200" y="2398123"/>
              <a:ext cx="5486400" cy="4119155"/>
            </a:xfrm>
            <a:prstGeom prst="rect">
              <a:avLst/>
            </a:prstGeom>
            <a:noFill/>
            <a:ln w="12700" algn="ctr">
              <a:noFill/>
              <a:miter lim="800000"/>
              <a:headEnd type="none" w="sm" len="sm"/>
              <a:tailEnd type="none" w="sm" len="sm"/>
            </a:ln>
          </p:spPr>
        </p:pic>
      </p:grpSp>
      <p:pic>
        <p:nvPicPr>
          <p:cNvPr id="8" name="Picture 7"/>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8349279" y="0"/>
            <a:ext cx="678812" cy="678812"/>
          </a:xfrm>
          <a:prstGeom prst="rect">
            <a:avLst/>
          </a:prstGeom>
          <a:noFill/>
          <a:effectLst>
            <a:reflection blurRad="6350" stA="52000" endA="300" endPos="35000" dir="5400000" sy="-100000" algn="bl" rotWithShape="0"/>
          </a:effectLst>
        </p:spPr>
      </p:pic>
      <p:sp>
        <p:nvSpPr>
          <p:cNvPr id="10" name="Text Placeholder 8"/>
          <p:cNvSpPr>
            <a:spLocks noGrp="1"/>
          </p:cNvSpPr>
          <p:nvPr>
            <p:ph type="body" idx="1"/>
          </p:nvPr>
        </p:nvSpPr>
        <p:spPr>
          <a:xfrm>
            <a:off x="119845" y="76200"/>
            <a:ext cx="8915400" cy="609600"/>
          </a:xfrm>
        </p:spPr>
        <p:txBody>
          <a:bodyPr anchor="ctr">
            <a:noAutofit/>
          </a:bodyPr>
          <a:lstStyle/>
          <a:p>
            <a:pPr marL="0" indent="0" algn="ctr">
              <a:buNone/>
            </a:pPr>
            <a:r>
              <a:rPr lang="en-US" sz="4000" dirty="0">
                <a:solidFill>
                  <a:schemeClr val="bg1"/>
                </a:solidFill>
                <a:latin typeface="Bradley Hand ITC" pitchFamily="66" charset="0"/>
                <a:cs typeface="Arial" pitchFamily="34" charset="0"/>
              </a:rPr>
              <a:t>Benefits Management</a:t>
            </a:r>
            <a:endParaRPr lang="en-US" sz="4000" dirty="0">
              <a:solidFill>
                <a:schemeClr val="bg1"/>
              </a:solidFill>
              <a:effectLst/>
              <a:latin typeface="Bradley Hand ITC" pitchFamily="66" charset="0"/>
              <a:cs typeface="Arial" pitchFamily="34" charset="0"/>
            </a:endParaRPr>
          </a:p>
        </p:txBody>
      </p:sp>
    </p:spTree>
    <p:extLst>
      <p:ext uri="{BB962C8B-B14F-4D97-AF65-F5344CB8AC3E}">
        <p14:creationId xmlns:p14="http://schemas.microsoft.com/office/powerpoint/2010/main" val="118416570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55880" y="2438400"/>
            <a:ext cx="9032240" cy="1219200"/>
          </a:xfrm>
        </p:spPr>
        <p:txBody>
          <a:bodyPr anchor="ctr">
            <a:noAutofit/>
          </a:bodyPr>
          <a:lstStyle/>
          <a:p>
            <a:pPr marL="0" indent="0" algn="ctr">
              <a:spcBef>
                <a:spcPts val="0"/>
              </a:spcBef>
              <a:spcAft>
                <a:spcPts val="0"/>
              </a:spcAft>
              <a:buNone/>
            </a:pPr>
            <a:r>
              <a:rPr lang="en-US" sz="4000" dirty="0">
                <a:solidFill>
                  <a:schemeClr val="accent3">
                    <a:lumMod val="20000"/>
                    <a:lumOff val="80000"/>
                  </a:schemeClr>
                </a:solidFill>
                <a:effectLst/>
                <a:latin typeface="Bradley Hand ITC" pitchFamily="66" charset="0"/>
                <a:cs typeface="Arial" pitchFamily="34" charset="0"/>
              </a:rPr>
              <a:t>BDN Foundations</a:t>
            </a:r>
          </a:p>
          <a:p>
            <a:pPr marL="0" indent="0" algn="ctr">
              <a:spcBef>
                <a:spcPts val="0"/>
              </a:spcBef>
              <a:spcAft>
                <a:spcPts val="0"/>
              </a:spcAft>
              <a:buNone/>
            </a:pPr>
            <a:r>
              <a:rPr lang="en-US" sz="4000" dirty="0">
                <a:solidFill>
                  <a:schemeClr val="accent3">
                    <a:lumMod val="20000"/>
                    <a:lumOff val="80000"/>
                  </a:schemeClr>
                </a:solidFill>
                <a:effectLst/>
                <a:latin typeface="Arial" pitchFamily="34" charset="0"/>
                <a:cs typeface="Arial" pitchFamily="34" charset="0"/>
              </a:rPr>
              <a:t>“</a:t>
            </a:r>
            <a:r>
              <a:rPr lang="en-US" sz="4000" i="1" dirty="0">
                <a:solidFill>
                  <a:schemeClr val="accent3">
                    <a:lumMod val="20000"/>
                    <a:lumOff val="80000"/>
                  </a:schemeClr>
                </a:solidFill>
                <a:effectLst/>
                <a:latin typeface="Arial" pitchFamily="34" charset="0"/>
                <a:cs typeface="Arial" pitchFamily="34" charset="0"/>
              </a:rPr>
              <a:t>Benefits-</a:t>
            </a:r>
            <a:r>
              <a:rPr lang="en-US" sz="4000" i="1" dirty="0">
                <a:solidFill>
                  <a:schemeClr val="accent3">
                    <a:lumMod val="20000"/>
                    <a:lumOff val="80000"/>
                  </a:schemeClr>
                </a:solidFill>
                <a:latin typeface="Arial" pitchFamily="34" charset="0"/>
                <a:cs typeface="Arial" pitchFamily="34" charset="0"/>
              </a:rPr>
              <a:t>Driven </a:t>
            </a:r>
            <a:r>
              <a:rPr lang="en-US" sz="4000" i="1" dirty="0">
                <a:solidFill>
                  <a:schemeClr val="accent3">
                    <a:lumMod val="20000"/>
                    <a:lumOff val="80000"/>
                  </a:schemeClr>
                </a:solidFill>
                <a:effectLst/>
                <a:latin typeface="Arial" pitchFamily="34" charset="0"/>
                <a:cs typeface="Arial" pitchFamily="34" charset="0"/>
              </a:rPr>
              <a:t>Network</a:t>
            </a:r>
            <a:r>
              <a:rPr lang="en-US" sz="4000" dirty="0">
                <a:solidFill>
                  <a:schemeClr val="accent3">
                    <a:lumMod val="20000"/>
                    <a:lumOff val="80000"/>
                  </a:schemeClr>
                </a:solidFill>
                <a:effectLst/>
                <a:latin typeface="Arial" pitchFamily="34" charset="0"/>
                <a:cs typeface="Arial" pitchFamily="34" charset="0"/>
              </a:rPr>
              <a:t>”</a:t>
            </a:r>
          </a:p>
        </p:txBody>
      </p:sp>
      <p:pic>
        <p:nvPicPr>
          <p:cNvPr id="67" name="Picture 4" descr="C:\Users\Kevin\AppData\Local\Microsoft\Windows\Temporary Internet Files\Content.IE5\6AJO3GIB\MP90044308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2800" y="4114800"/>
            <a:ext cx="2438400" cy="1622728"/>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061190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uildOn-Services_Offering_Kickoff-Meeting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tLukes Enterprise Architectu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Arial"/>
        <a:ea typeface=""/>
        <a:cs typeface=""/>
      </a:majorFont>
      <a:minorFont>
        <a:latin typeface="Arial"/>
        <a:ea typeface=""/>
        <a:cs typeface=""/>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tns:customPropertyEditors xmlns:tns="http://schemas.microsoft.com/office/2006/customDocumentInformationPanel">
  <tns:showOnOpen>true</tns:showOnOpen>
  <tns:defaultPropertyEditorNamespace>Standard properties</tns:defaultPropertyEditorNamespace>
</tns:customPropertyEdito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F5457EC91B11E478297278F7D4A01BE" ma:contentTypeVersion="4" ma:contentTypeDescription="Create a new document." ma:contentTypeScope="" ma:versionID="f82144adb4edcd60f9c939b835afa443">
  <xsd:schema xmlns:xsd="http://www.w3.org/2001/XMLSchema" xmlns:xs="http://www.w3.org/2001/XMLSchema" xmlns:p="http://schemas.microsoft.com/office/2006/metadata/properties" xmlns:ns2="174db28e-0f9b-4c23-be23-d9683b8581e9" xmlns:ns3="931c802a-125f-4907-8dc2-bef71a1fa760" targetNamespace="http://schemas.microsoft.com/office/2006/metadata/properties" ma:root="true" ma:fieldsID="52c81099166b8f4c3f5d92a8ccd72558" ns2:_="" ns3:_="">
    <xsd:import namespace="174db28e-0f9b-4c23-be23-d9683b8581e9"/>
    <xsd:import namespace="931c802a-125f-4907-8dc2-bef71a1fa76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4db28e-0f9b-4c23-be23-d9683b8581e9"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31c802a-125f-4907-8dc2-bef71a1fa76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5.xml><?xml version="1.0" encoding="utf-8"?>
<outs:outSpaceData xmlns:outs="http://schemas.microsoft.com/office/2009/outspace/metadata">
  <outs:relatedDates>
    <outs:relatedDate>
      <outs:type>3</outs:type>
      <outs:displayName>Last Modified</outs:displayName>
      <outs:dateTime>2009-08-20T18:06:30Z</outs:dateTime>
      <outs:isPinned>true</outs:isPinned>
    </outs:relatedDate>
    <outs:relatedDate>
      <outs:type>2</outs:type>
      <outs:displayName>Created</outs:displayName>
      <outs:dateTime>2009-08-18T15:55:46Z</outs:dateTime>
      <outs:isPinned>true</outs:isPinned>
    </outs:relatedDate>
    <outs:relatedDate>
      <outs:type>4</outs:type>
      <outs:displayName>Last Printed</outs:displayName>
      <outs:dateTime/>
      <outs:isPinned>true</outs:isPinned>
    </outs:relatedDate>
  </outs:relatedDates>
  <outs:relatedDocuments>
    <outs:relatedDocument>
      <outs:type>2</outs:type>
      <outs:displayName>Other documents in current folder</outs:displayName>
      <outs:uri/>
      <outs:isPinned>true</outs:isPinned>
    </outs:relatedDocument>
  </outs:relatedDocuments>
  <outs:relatedPeople>
    <outs:relatedPeopleItem>
      <outs:category>Author</outs:category>
      <outs:people>
        <outs:relatedPerson>
          <outs:displayName>Don Hiatt</outs:displayName>
          <outs:accountName/>
        </outs:relatedPerson>
      </outs:people>
      <outs:source>0</outs:source>
      <outs:isPinned>true</outs:isPinned>
    </outs:relatedPeopleItem>
    <outs:relatedPeopleItem>
      <outs:category>Last modified by</outs:category>
      <outs:people>
        <outs:relatedPerson>
          <outs:displayName>Don Hiatt</outs:displayName>
          <outs:accountName/>
        </outs:relatedPerson>
      </outs:people>
      <outs:source>0</outs:source>
      <outs:isPinned>true</outs:isPinned>
    </outs:relatedPeopleItem>
    <outs:relatedPeopleItem>
      <outs:category>Manager</outs:category>
      <outs:people/>
      <outs:source>0</outs:source>
      <outs:isPinned>false</outs:isPinned>
    </outs:relatedPeopleItem>
  </outs:relatedPeople>
  <propertyMetadataList xmlns="http://schemas.microsoft.com/office/2009/outspace/metadata">
    <propertyMetadata>
      <type>0</type>
      <propertyId>2228224</propertyId>
      <propertyName/>
      <isPinned>true</isPinned>
    </propertyMetadata>
    <propertyMetadata>
      <type>0</type>
      <propertyId>1114115</propertyId>
      <propertyName/>
      <isPinned>true</isPinned>
    </propertyMetadata>
    <propertyMetadata>
      <type>0</type>
      <propertyId>1114117</propertyId>
      <propertyName/>
      <isPinned>true</isPinned>
    </propertyMetadata>
    <propertyMetadata>
      <type>0</type>
      <propertyId>589825</propertyId>
      <propertyName/>
      <isPinned>false</isPinned>
    </propertyMetadata>
    <propertyMetadata>
      <type>0</type>
      <propertyId>1114116</propertyId>
      <propertyName/>
      <isPinned>false</isPinned>
    </propertyMetadata>
    <propertyMetadata>
      <type>0</type>
      <propertyId>14</propertyId>
      <propertyName/>
      <isPinned>true</isPinned>
    </propertyMetadata>
    <propertyMetadata>
      <type>0</type>
      <propertyId>8</propertyId>
      <propertyName/>
      <isPinned>true</isPinned>
    </propertyMetadata>
    <propertyMetadata>
      <type>0</type>
      <propertyId>6</propertyId>
      <propertyName/>
      <isPinned>false</isPinned>
    </propertyMetadata>
    <propertyMetadata>
      <type>0</type>
      <propertyId>1114118</propertyId>
      <propertyName/>
      <isPinned>false</isPinned>
    </propertyMetadata>
    <propertyMetadata>
      <type>0</type>
      <propertyId>1179649</propertyId>
      <propertyName/>
      <isPinned>false</isPinned>
    </propertyMetadata>
    <propertyMetadata>
      <type>0</type>
      <propertyId>655365</propertyId>
      <propertyName/>
      <isPinned>false</isPinned>
    </propertyMetadata>
    <propertyMetadata>
      <type>0</type>
      <propertyId>1</propertyId>
      <propertyName/>
      <isPinned>false</isPinned>
    </propertyMetadata>
    <propertyMetadata>
      <type>0</type>
      <propertyId>0</propertyId>
      <propertyName/>
      <isPinned>true</isPinned>
    </propertyMetadata>
    <propertyMetadata>
      <type>0</type>
      <propertyId>13</propertyId>
      <propertyName/>
      <isPinned>false</isPinned>
    </propertyMetadata>
    <propertyMetadata>
      <type>0</type>
      <propertyId>1179653</propertyId>
      <propertyName/>
      <isPinned>false</isPinned>
    </propertyMetadata>
    <propertyMetadata>
      <type>0</type>
      <propertyId>22</propertyId>
      <propertyName/>
      <isPinned>false</isPinned>
    </propertyMetadata>
  </propertyMetadataList>
  <outs:corruptMetadataWasLost/>
</outs:outSpaceData>
</file>

<file path=customXml/itemProps1.xml><?xml version="1.0" encoding="utf-8"?>
<ds:datastoreItem xmlns:ds="http://schemas.openxmlformats.org/officeDocument/2006/customXml" ds:itemID="{69A0A0E9-D3EA-4B31-8F1A-30A345A9C07E}">
  <ds:schemaRefs>
    <ds:schemaRef ds:uri="http://schemas.microsoft.com/office/2006/customDocumentInformationPanel"/>
  </ds:schemaRefs>
</ds:datastoreItem>
</file>

<file path=customXml/itemProps2.xml><?xml version="1.0" encoding="utf-8"?>
<ds:datastoreItem xmlns:ds="http://schemas.openxmlformats.org/officeDocument/2006/customXml" ds:itemID="{177ACB7B-933F-4402-81FC-62D990944375}">
  <ds:schemaRefs>
    <ds:schemaRef ds:uri="http://schemas.microsoft.com/sharepoint/v3/contenttype/forms"/>
  </ds:schemaRefs>
</ds:datastoreItem>
</file>

<file path=customXml/itemProps3.xml><?xml version="1.0" encoding="utf-8"?>
<ds:datastoreItem xmlns:ds="http://schemas.openxmlformats.org/officeDocument/2006/customXml" ds:itemID="{31055B40-B468-4374-8562-20C4A1BB39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4db28e-0f9b-4c23-be23-d9683b8581e9"/>
    <ds:schemaRef ds:uri="931c802a-125f-4907-8dc2-bef71a1fa7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C0DECE78-F76D-4DD2-83BF-974F7920B140}">
  <ds:schemaRefs>
    <ds:schemaRef ds:uri="http://schemas.microsoft.com/office/2006/metadata/properties"/>
    <ds:schemaRef ds:uri="http://schemas.microsoft.com/office/infopath/2007/PartnerControls"/>
  </ds:schemaRefs>
</ds:datastoreItem>
</file>

<file path=customXml/itemProps5.xml><?xml version="1.0" encoding="utf-8"?>
<ds:datastoreItem xmlns:ds="http://schemas.openxmlformats.org/officeDocument/2006/customXml" ds:itemID="{32925646-309D-4939-91EF-449E92F6E374}">
  <ds:schemaRefs>
    <ds:schemaRef ds:uri="http://schemas.microsoft.com/office/2009/outspace/metadata"/>
  </ds:schemaRefs>
</ds:datastoreItem>
</file>

<file path=docProps/app.xml><?xml version="1.0" encoding="utf-8"?>
<Properties xmlns="http://schemas.openxmlformats.org/officeDocument/2006/extended-properties" xmlns:vt="http://schemas.openxmlformats.org/officeDocument/2006/docPropsVTypes">
  <Template/>
  <TotalTime>31484</TotalTime>
  <Words>2255</Words>
  <Application>Microsoft Office PowerPoint</Application>
  <PresentationFormat>On-screen Show (4:3)</PresentationFormat>
  <Paragraphs>397</Paragraphs>
  <Slides>22</Slides>
  <Notes>11</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22</vt:i4>
      </vt:variant>
    </vt:vector>
  </HeadingPairs>
  <TitlesOfParts>
    <vt:vector size="35" baseType="lpstr">
      <vt:lpstr>Arial</vt:lpstr>
      <vt:lpstr>Arial Rounded MT Bold</vt:lpstr>
      <vt:lpstr>Bradley Hand ITC</vt:lpstr>
      <vt:lpstr>Calibri</vt:lpstr>
      <vt:lpstr>Calibri Light</vt:lpstr>
      <vt:lpstr>Lucida Grande</vt:lpstr>
      <vt:lpstr>Orbitron</vt:lpstr>
      <vt:lpstr>Tahoma</vt:lpstr>
      <vt:lpstr>BuildOn-Services_Offering_Kickoff-Meeting_Template</vt:lpstr>
      <vt:lpstr>Office Theme</vt:lpstr>
      <vt:lpstr>StLukes Enterprise Architecture</vt:lpstr>
      <vt:lpstr>1_Office Theme</vt:lpstr>
      <vt:lpstr>2_Office Theme</vt:lpstr>
      <vt:lpstr>PowerPoint Presentation</vt:lpstr>
      <vt:lpstr>LearningIT by DewingIT Purpose</vt:lpstr>
      <vt:lpstr>Learning Objectives</vt:lpstr>
      <vt:lpstr>PowerPoint Presentation</vt:lpstr>
      <vt:lpstr>PowerPoint Presentation</vt:lpstr>
      <vt:lpstr>What is a BDN</vt:lpstr>
      <vt:lpstr>Case for Change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 Luke's Health System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BDN Foundations</dc:title>
  <dc:subject>Enterprise Architecture</dc:subject>
  <dc:creator>Kevin Mark</dc:creator>
  <cp:keywords>Benefits Driven Network</cp:keywords>
  <cp:lastModifiedBy>Jason Ewing</cp:lastModifiedBy>
  <cp:revision>483</cp:revision>
  <dcterms:created xsi:type="dcterms:W3CDTF">2009-08-18T15:55:46Z</dcterms:created>
  <dcterms:modified xsi:type="dcterms:W3CDTF">2022-07-13T23:26:09Z</dcterms:modified>
  <cp:category>Business Planning Services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0x010100EF5457EC91B11E478297278F7D4A01BE</vt:lpwstr>
  </property>
</Properties>
</file>