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0104100" cy="15538450"/>
  <p:notesSz cx="20104100" cy="155384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38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Ewing" userId="1a8aa17b-2740-43ff-9234-4c43c44a253c" providerId="ADAL" clId="{4BCEEF9B-1837-49F0-AA3C-5261CC46485F}"/>
    <pc:docChg chg="delSld">
      <pc:chgData name="Jason Ewing" userId="1a8aa17b-2740-43ff-9234-4c43c44a253c" providerId="ADAL" clId="{4BCEEF9B-1837-49F0-AA3C-5261CC46485F}" dt="2022-07-10T00:31:29.235" v="6" actId="47"/>
      <pc:docMkLst>
        <pc:docMk/>
      </pc:docMkLst>
      <pc:sldChg chg="del">
        <pc:chgData name="Jason Ewing" userId="1a8aa17b-2740-43ff-9234-4c43c44a253c" providerId="ADAL" clId="{4BCEEF9B-1837-49F0-AA3C-5261CC46485F}" dt="2022-07-10T00:31:25.043" v="0" actId="47"/>
        <pc:sldMkLst>
          <pc:docMk/>
          <pc:sldMk cId="0" sldId="257"/>
        </pc:sldMkLst>
      </pc:sldChg>
      <pc:sldChg chg="del">
        <pc:chgData name="Jason Ewing" userId="1a8aa17b-2740-43ff-9234-4c43c44a253c" providerId="ADAL" clId="{4BCEEF9B-1837-49F0-AA3C-5261CC46485F}" dt="2022-07-10T00:31:25.544" v="1" actId="47"/>
        <pc:sldMkLst>
          <pc:docMk/>
          <pc:sldMk cId="0" sldId="258"/>
        </pc:sldMkLst>
      </pc:sldChg>
      <pc:sldChg chg="del">
        <pc:chgData name="Jason Ewing" userId="1a8aa17b-2740-43ff-9234-4c43c44a253c" providerId="ADAL" clId="{4BCEEF9B-1837-49F0-AA3C-5261CC46485F}" dt="2022-07-10T00:31:26.068" v="2" actId="47"/>
        <pc:sldMkLst>
          <pc:docMk/>
          <pc:sldMk cId="0" sldId="259"/>
        </pc:sldMkLst>
      </pc:sldChg>
      <pc:sldChg chg="del">
        <pc:chgData name="Jason Ewing" userId="1a8aa17b-2740-43ff-9234-4c43c44a253c" providerId="ADAL" clId="{4BCEEF9B-1837-49F0-AA3C-5261CC46485F}" dt="2022-07-10T00:31:26.568" v="3" actId="47"/>
        <pc:sldMkLst>
          <pc:docMk/>
          <pc:sldMk cId="0" sldId="260"/>
        </pc:sldMkLst>
      </pc:sldChg>
      <pc:sldChg chg="del">
        <pc:chgData name="Jason Ewing" userId="1a8aa17b-2740-43ff-9234-4c43c44a253c" providerId="ADAL" clId="{4BCEEF9B-1837-49F0-AA3C-5261CC46485F}" dt="2022-07-10T00:31:27.092" v="4" actId="47"/>
        <pc:sldMkLst>
          <pc:docMk/>
          <pc:sldMk cId="0" sldId="261"/>
        </pc:sldMkLst>
      </pc:sldChg>
      <pc:sldChg chg="del">
        <pc:chgData name="Jason Ewing" userId="1a8aa17b-2740-43ff-9234-4c43c44a253c" providerId="ADAL" clId="{4BCEEF9B-1837-49F0-AA3C-5261CC46485F}" dt="2022-07-10T00:31:27.758" v="5" actId="47"/>
        <pc:sldMkLst>
          <pc:docMk/>
          <pc:sldMk cId="0" sldId="262"/>
        </pc:sldMkLst>
      </pc:sldChg>
      <pc:sldChg chg="del">
        <pc:chgData name="Jason Ewing" userId="1a8aa17b-2740-43ff-9234-4c43c44a253c" providerId="ADAL" clId="{4BCEEF9B-1837-49F0-AA3C-5261CC46485F}" dt="2022-07-10T00:31:29.235" v="6" actId="47"/>
        <pc:sldMkLst>
          <pc:docMk/>
          <pc:sldMk cId="0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816919"/>
            <a:ext cx="17088486" cy="32630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701532"/>
            <a:ext cx="14072870" cy="3884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573843"/>
            <a:ext cx="8745284" cy="102553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573843"/>
            <a:ext cx="8745284" cy="102553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621538"/>
            <a:ext cx="18093690" cy="24861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573843"/>
            <a:ext cx="18093690" cy="102553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450759"/>
            <a:ext cx="6433312" cy="7769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450759"/>
            <a:ext cx="4623943" cy="7769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450759"/>
            <a:ext cx="4623943" cy="7769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39489" y="1590386"/>
            <a:ext cx="1485900" cy="285750"/>
          </a:xfrm>
          <a:custGeom>
            <a:avLst/>
            <a:gdLst/>
            <a:ahLst/>
            <a:cxnLst/>
            <a:rect l="l" t="t" r="r" b="b"/>
            <a:pathLst>
              <a:path w="1485900" h="285750">
                <a:moveTo>
                  <a:pt x="-2550" y="294373"/>
                </a:moveTo>
                <a:lnTo>
                  <a:pt x="1482411" y="294373"/>
                </a:lnTo>
                <a:lnTo>
                  <a:pt x="1482411" y="8803"/>
                </a:lnTo>
                <a:lnTo>
                  <a:pt x="-2550" y="8803"/>
                </a:lnTo>
                <a:lnTo>
                  <a:pt x="-2550" y="29437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39489" y="1590386"/>
            <a:ext cx="1485900" cy="285750"/>
          </a:xfrm>
          <a:custGeom>
            <a:avLst/>
            <a:gdLst/>
            <a:ahLst/>
            <a:cxnLst/>
            <a:rect l="l" t="t" r="r" b="b"/>
            <a:pathLst>
              <a:path w="1485900" h="285750">
                <a:moveTo>
                  <a:pt x="-2550" y="294373"/>
                </a:moveTo>
                <a:lnTo>
                  <a:pt x="1482411" y="294373"/>
                </a:lnTo>
                <a:lnTo>
                  <a:pt x="1482411" y="8803"/>
                </a:lnTo>
                <a:lnTo>
                  <a:pt x="-2550" y="8803"/>
                </a:lnTo>
                <a:lnTo>
                  <a:pt x="-2550" y="294373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39228" y="1582546"/>
            <a:ext cx="128270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Key </a:t>
            </a:r>
            <a:r>
              <a:rPr sz="1800" spc="-5" dirty="0">
                <a:latin typeface="Arial"/>
                <a:cs typeface="Arial"/>
              </a:rPr>
              <a:t>Driver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039489" y="1876136"/>
            <a:ext cx="1485900" cy="971550"/>
          </a:xfrm>
          <a:custGeom>
            <a:avLst/>
            <a:gdLst/>
            <a:ahLst/>
            <a:cxnLst/>
            <a:rect l="l" t="t" r="r" b="b"/>
            <a:pathLst>
              <a:path w="1485900" h="971550">
                <a:moveTo>
                  <a:pt x="-2550" y="979559"/>
                </a:moveTo>
                <a:lnTo>
                  <a:pt x="1482411" y="979559"/>
                </a:lnTo>
                <a:lnTo>
                  <a:pt x="1482411" y="8623"/>
                </a:lnTo>
                <a:lnTo>
                  <a:pt x="-2550" y="8623"/>
                </a:lnTo>
                <a:lnTo>
                  <a:pt x="-2550" y="979559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42592" y="3617983"/>
            <a:ext cx="1842135" cy="290830"/>
          </a:xfrm>
          <a:custGeom>
            <a:avLst/>
            <a:gdLst/>
            <a:ahLst/>
            <a:cxnLst/>
            <a:rect l="l" t="t" r="r" b="b"/>
            <a:pathLst>
              <a:path w="1842135" h="290829">
                <a:moveTo>
                  <a:pt x="-685" y="297664"/>
                </a:moveTo>
                <a:lnTo>
                  <a:pt x="1839778" y="297664"/>
                </a:lnTo>
                <a:lnTo>
                  <a:pt x="1839778" y="7488"/>
                </a:lnTo>
                <a:lnTo>
                  <a:pt x="-685" y="7488"/>
                </a:lnTo>
                <a:lnTo>
                  <a:pt x="-685" y="297664"/>
                </a:lnTo>
                <a:close/>
              </a:path>
            </a:pathLst>
          </a:custGeom>
          <a:solidFill>
            <a:srgbClr val="99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42592" y="3617983"/>
            <a:ext cx="1842135" cy="290830"/>
          </a:xfrm>
          <a:custGeom>
            <a:avLst/>
            <a:gdLst/>
            <a:ahLst/>
            <a:cxnLst/>
            <a:rect l="l" t="t" r="r" b="b"/>
            <a:pathLst>
              <a:path w="1842135" h="290829">
                <a:moveTo>
                  <a:pt x="-685" y="297664"/>
                </a:moveTo>
                <a:lnTo>
                  <a:pt x="1839778" y="297664"/>
                </a:lnTo>
                <a:lnTo>
                  <a:pt x="1839778" y="7488"/>
                </a:lnTo>
                <a:lnTo>
                  <a:pt x="-685" y="7488"/>
                </a:lnTo>
                <a:lnTo>
                  <a:pt x="-685" y="297664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278236" y="3616226"/>
            <a:ext cx="11690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Objective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42592" y="3908343"/>
            <a:ext cx="1842135" cy="914400"/>
          </a:xfrm>
          <a:custGeom>
            <a:avLst/>
            <a:gdLst/>
            <a:ahLst/>
            <a:cxnLst/>
            <a:rect l="l" t="t" r="r" b="b"/>
            <a:pathLst>
              <a:path w="1842135" h="914400">
                <a:moveTo>
                  <a:pt x="-685" y="921127"/>
                </a:moveTo>
                <a:lnTo>
                  <a:pt x="1839778" y="921127"/>
                </a:lnTo>
                <a:lnTo>
                  <a:pt x="1839778" y="7304"/>
                </a:lnTo>
                <a:lnTo>
                  <a:pt x="-685" y="7304"/>
                </a:lnTo>
                <a:lnTo>
                  <a:pt x="-685" y="921127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15342" y="3681021"/>
            <a:ext cx="1823720" cy="285750"/>
          </a:xfrm>
          <a:custGeom>
            <a:avLst/>
            <a:gdLst/>
            <a:ahLst/>
            <a:cxnLst/>
            <a:rect l="l" t="t" r="r" b="b"/>
            <a:pathLst>
              <a:path w="1823720" h="285750">
                <a:moveTo>
                  <a:pt x="-5937" y="293074"/>
                </a:moveTo>
                <a:lnTo>
                  <a:pt x="1816123" y="293074"/>
                </a:lnTo>
                <a:lnTo>
                  <a:pt x="1816123" y="7504"/>
                </a:lnTo>
                <a:lnTo>
                  <a:pt x="-5937" y="7504"/>
                </a:lnTo>
                <a:lnTo>
                  <a:pt x="-5937" y="293074"/>
                </a:lnTo>
                <a:close/>
              </a:path>
            </a:pathLst>
          </a:custGeom>
          <a:solidFill>
            <a:srgbClr val="99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415342" y="3681021"/>
            <a:ext cx="1823720" cy="285750"/>
          </a:xfrm>
          <a:custGeom>
            <a:avLst/>
            <a:gdLst/>
            <a:ahLst/>
            <a:cxnLst/>
            <a:rect l="l" t="t" r="r" b="b"/>
            <a:pathLst>
              <a:path w="1823720" h="285750">
                <a:moveTo>
                  <a:pt x="-5937" y="293074"/>
                </a:moveTo>
                <a:lnTo>
                  <a:pt x="1816123" y="293074"/>
                </a:lnTo>
                <a:lnTo>
                  <a:pt x="1816123" y="7504"/>
                </a:lnTo>
                <a:lnTo>
                  <a:pt x="-5937" y="7504"/>
                </a:lnTo>
                <a:lnTo>
                  <a:pt x="-5937" y="293074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738501" y="3672516"/>
            <a:ext cx="11690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Objective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415342" y="3966771"/>
            <a:ext cx="1823720" cy="983886"/>
          </a:xfrm>
          <a:custGeom>
            <a:avLst/>
            <a:gdLst/>
            <a:ahLst/>
            <a:cxnLst/>
            <a:rect l="l" t="t" r="r" b="b"/>
            <a:pathLst>
              <a:path w="1823720" h="1200150">
                <a:moveTo>
                  <a:pt x="-5937" y="1206716"/>
                </a:moveTo>
                <a:lnTo>
                  <a:pt x="1816123" y="1206716"/>
                </a:lnTo>
                <a:lnTo>
                  <a:pt x="1816123" y="7324"/>
                </a:lnTo>
                <a:lnTo>
                  <a:pt x="-5937" y="7324"/>
                </a:lnTo>
                <a:lnTo>
                  <a:pt x="-5937" y="1206716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177689" y="3633963"/>
            <a:ext cx="1823720" cy="318135"/>
          </a:xfrm>
          <a:custGeom>
            <a:avLst/>
            <a:gdLst/>
            <a:ahLst/>
            <a:cxnLst/>
            <a:rect l="l" t="t" r="r" b="b"/>
            <a:pathLst>
              <a:path w="1823719" h="318135">
                <a:moveTo>
                  <a:pt x="-11188" y="325016"/>
                </a:moveTo>
                <a:lnTo>
                  <a:pt x="1810872" y="325016"/>
                </a:lnTo>
                <a:lnTo>
                  <a:pt x="1810872" y="7488"/>
                </a:lnTo>
                <a:lnTo>
                  <a:pt x="-11188" y="7488"/>
                </a:lnTo>
                <a:lnTo>
                  <a:pt x="-11188" y="325016"/>
                </a:lnTo>
                <a:close/>
              </a:path>
            </a:pathLst>
          </a:custGeom>
          <a:solidFill>
            <a:srgbClr val="99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177689" y="3633963"/>
            <a:ext cx="1823720" cy="318135"/>
          </a:xfrm>
          <a:custGeom>
            <a:avLst/>
            <a:gdLst/>
            <a:ahLst/>
            <a:cxnLst/>
            <a:rect l="l" t="t" r="r" b="b"/>
            <a:pathLst>
              <a:path w="1823719" h="318135">
                <a:moveTo>
                  <a:pt x="-11188" y="325016"/>
                </a:moveTo>
                <a:lnTo>
                  <a:pt x="1810872" y="325016"/>
                </a:lnTo>
                <a:lnTo>
                  <a:pt x="1810872" y="7488"/>
                </a:lnTo>
                <a:lnTo>
                  <a:pt x="-11188" y="7488"/>
                </a:lnTo>
                <a:lnTo>
                  <a:pt x="-11188" y="325016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4497627" y="3641155"/>
            <a:ext cx="116840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Objective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7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4168287" y="3960278"/>
            <a:ext cx="1823720" cy="954920"/>
          </a:xfrm>
          <a:custGeom>
            <a:avLst/>
            <a:gdLst/>
            <a:ahLst/>
            <a:cxnLst/>
            <a:rect l="l" t="t" r="r" b="b"/>
            <a:pathLst>
              <a:path w="1823719" h="1143000">
                <a:moveTo>
                  <a:pt x="-11188" y="1149566"/>
                </a:moveTo>
                <a:lnTo>
                  <a:pt x="1810872" y="1149566"/>
                </a:lnTo>
                <a:lnTo>
                  <a:pt x="1810872" y="7288"/>
                </a:lnTo>
                <a:lnTo>
                  <a:pt x="-11188" y="7288"/>
                </a:lnTo>
                <a:lnTo>
                  <a:pt x="-11188" y="1149566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26687" y="3693859"/>
            <a:ext cx="1823720" cy="285750"/>
          </a:xfrm>
          <a:custGeom>
            <a:avLst/>
            <a:gdLst/>
            <a:ahLst/>
            <a:cxnLst/>
            <a:rect l="l" t="t" r="r" b="b"/>
            <a:pathLst>
              <a:path w="1823720" h="285750">
                <a:moveTo>
                  <a:pt x="-4190" y="293074"/>
                </a:moveTo>
                <a:lnTo>
                  <a:pt x="1817870" y="293074"/>
                </a:lnTo>
                <a:lnTo>
                  <a:pt x="1817870" y="7504"/>
                </a:lnTo>
                <a:lnTo>
                  <a:pt x="-4190" y="7504"/>
                </a:lnTo>
                <a:lnTo>
                  <a:pt x="-4190" y="293074"/>
                </a:lnTo>
                <a:close/>
              </a:path>
            </a:pathLst>
          </a:custGeom>
          <a:solidFill>
            <a:srgbClr val="99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26687" y="3693859"/>
            <a:ext cx="1823720" cy="285750"/>
          </a:xfrm>
          <a:custGeom>
            <a:avLst/>
            <a:gdLst/>
            <a:ahLst/>
            <a:cxnLst/>
            <a:rect l="l" t="t" r="r" b="b"/>
            <a:pathLst>
              <a:path w="1823720" h="285750">
                <a:moveTo>
                  <a:pt x="-4190" y="293074"/>
                </a:moveTo>
                <a:lnTo>
                  <a:pt x="1817870" y="293074"/>
                </a:lnTo>
                <a:lnTo>
                  <a:pt x="1817870" y="7504"/>
                </a:lnTo>
                <a:lnTo>
                  <a:pt x="-4190" y="7504"/>
                </a:lnTo>
                <a:lnTo>
                  <a:pt x="-4190" y="293074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550830" y="3685354"/>
            <a:ext cx="11690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Objective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226687" y="3979608"/>
            <a:ext cx="1823720" cy="971049"/>
          </a:xfrm>
          <a:custGeom>
            <a:avLst/>
            <a:gdLst/>
            <a:ahLst/>
            <a:cxnLst/>
            <a:rect l="l" t="t" r="r" b="b"/>
            <a:pathLst>
              <a:path w="1823720" h="628650">
                <a:moveTo>
                  <a:pt x="-4190" y="635577"/>
                </a:moveTo>
                <a:lnTo>
                  <a:pt x="1817870" y="635577"/>
                </a:lnTo>
                <a:lnTo>
                  <a:pt x="1817870" y="7324"/>
                </a:lnTo>
                <a:lnTo>
                  <a:pt x="-4190" y="7324"/>
                </a:lnTo>
                <a:lnTo>
                  <a:pt x="-4190" y="635577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046057" y="3680333"/>
            <a:ext cx="1823720" cy="285750"/>
          </a:xfrm>
          <a:custGeom>
            <a:avLst/>
            <a:gdLst/>
            <a:ahLst/>
            <a:cxnLst/>
            <a:rect l="l" t="t" r="r" b="b"/>
            <a:pathLst>
              <a:path w="1823720" h="285750">
                <a:moveTo>
                  <a:pt x="-2443" y="293074"/>
                </a:moveTo>
                <a:lnTo>
                  <a:pt x="1819617" y="293074"/>
                </a:lnTo>
                <a:lnTo>
                  <a:pt x="1819617" y="7504"/>
                </a:lnTo>
                <a:lnTo>
                  <a:pt x="-2443" y="7504"/>
                </a:lnTo>
                <a:lnTo>
                  <a:pt x="-2443" y="293074"/>
                </a:lnTo>
                <a:close/>
              </a:path>
            </a:pathLst>
          </a:custGeom>
          <a:solidFill>
            <a:srgbClr val="99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046057" y="3680333"/>
            <a:ext cx="1823720" cy="285750"/>
          </a:xfrm>
          <a:custGeom>
            <a:avLst/>
            <a:gdLst/>
            <a:ahLst/>
            <a:cxnLst/>
            <a:rect l="l" t="t" r="r" b="b"/>
            <a:pathLst>
              <a:path w="1823720" h="285750">
                <a:moveTo>
                  <a:pt x="-2443" y="293074"/>
                </a:moveTo>
                <a:lnTo>
                  <a:pt x="1819617" y="293074"/>
                </a:lnTo>
                <a:lnTo>
                  <a:pt x="1819617" y="7504"/>
                </a:lnTo>
                <a:lnTo>
                  <a:pt x="-2443" y="7504"/>
                </a:lnTo>
                <a:lnTo>
                  <a:pt x="-2443" y="293074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371693" y="3671828"/>
            <a:ext cx="116840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Objective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046057" y="3966083"/>
            <a:ext cx="1823720" cy="971550"/>
          </a:xfrm>
          <a:custGeom>
            <a:avLst/>
            <a:gdLst/>
            <a:ahLst/>
            <a:cxnLst/>
            <a:rect l="l" t="t" r="r" b="b"/>
            <a:pathLst>
              <a:path w="1823720" h="971550">
                <a:moveTo>
                  <a:pt x="-2443" y="978261"/>
                </a:moveTo>
                <a:lnTo>
                  <a:pt x="1819617" y="978261"/>
                </a:lnTo>
                <a:lnTo>
                  <a:pt x="1819617" y="7324"/>
                </a:lnTo>
                <a:lnTo>
                  <a:pt x="-2443" y="7324"/>
                </a:lnTo>
                <a:lnTo>
                  <a:pt x="-2443" y="978261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006918" y="3704829"/>
            <a:ext cx="1842135" cy="285750"/>
          </a:xfrm>
          <a:custGeom>
            <a:avLst/>
            <a:gdLst/>
            <a:ahLst/>
            <a:cxnLst/>
            <a:rect l="l" t="t" r="r" b="b"/>
            <a:pathLst>
              <a:path w="1842134" h="285750">
                <a:moveTo>
                  <a:pt x="-9430" y="292930"/>
                </a:moveTo>
                <a:lnTo>
                  <a:pt x="1831034" y="292930"/>
                </a:lnTo>
                <a:lnTo>
                  <a:pt x="1831034" y="7360"/>
                </a:lnTo>
                <a:lnTo>
                  <a:pt x="-9430" y="7360"/>
                </a:lnTo>
                <a:lnTo>
                  <a:pt x="-9430" y="292930"/>
                </a:lnTo>
                <a:close/>
              </a:path>
            </a:pathLst>
          </a:custGeom>
          <a:solidFill>
            <a:srgbClr val="99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006918" y="3704829"/>
            <a:ext cx="1842135" cy="285750"/>
          </a:xfrm>
          <a:custGeom>
            <a:avLst/>
            <a:gdLst/>
            <a:ahLst/>
            <a:cxnLst/>
            <a:rect l="l" t="t" r="r" b="b"/>
            <a:pathLst>
              <a:path w="1842134" h="285750">
                <a:moveTo>
                  <a:pt x="-9430" y="292930"/>
                </a:moveTo>
                <a:lnTo>
                  <a:pt x="1831034" y="292930"/>
                </a:lnTo>
                <a:lnTo>
                  <a:pt x="1831034" y="7360"/>
                </a:lnTo>
                <a:lnTo>
                  <a:pt x="-9430" y="7360"/>
                </a:lnTo>
                <a:lnTo>
                  <a:pt x="-9430" y="292930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2336991" y="3696180"/>
            <a:ext cx="11690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Objective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2006918" y="3990514"/>
            <a:ext cx="1842135" cy="940411"/>
          </a:xfrm>
          <a:custGeom>
            <a:avLst/>
            <a:gdLst/>
            <a:ahLst/>
            <a:cxnLst/>
            <a:rect l="l" t="t" r="r" b="b"/>
            <a:pathLst>
              <a:path w="1842134" h="681989">
                <a:moveTo>
                  <a:pt x="-9430" y="688168"/>
                </a:moveTo>
                <a:lnTo>
                  <a:pt x="1831034" y="688168"/>
                </a:lnTo>
                <a:lnTo>
                  <a:pt x="1831034" y="7180"/>
                </a:lnTo>
                <a:lnTo>
                  <a:pt x="-9430" y="7180"/>
                </a:lnTo>
                <a:lnTo>
                  <a:pt x="-9430" y="688168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600325" y="11425139"/>
            <a:ext cx="1485900" cy="224154"/>
          </a:xfrm>
          <a:custGeom>
            <a:avLst/>
            <a:gdLst/>
            <a:ahLst/>
            <a:cxnLst/>
            <a:rect l="l" t="t" r="r" b="b"/>
            <a:pathLst>
              <a:path w="1485900" h="224154">
                <a:moveTo>
                  <a:pt x="-1641" y="226100"/>
                </a:moveTo>
                <a:lnTo>
                  <a:pt x="1483320" y="226100"/>
                </a:lnTo>
                <a:lnTo>
                  <a:pt x="1483320" y="2594"/>
                </a:lnTo>
                <a:lnTo>
                  <a:pt x="-1641" y="2594"/>
                </a:lnTo>
                <a:lnTo>
                  <a:pt x="-1641" y="226100"/>
                </a:lnTo>
                <a:close/>
              </a:path>
            </a:pathLst>
          </a:custGeom>
          <a:solidFill>
            <a:srgbClr val="8DB0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600325" y="11425139"/>
            <a:ext cx="1485900" cy="224154"/>
          </a:xfrm>
          <a:custGeom>
            <a:avLst/>
            <a:gdLst/>
            <a:ahLst/>
            <a:cxnLst/>
            <a:rect l="l" t="t" r="r" b="b"/>
            <a:pathLst>
              <a:path w="1485900" h="224154">
                <a:moveTo>
                  <a:pt x="-1641" y="226100"/>
                </a:moveTo>
                <a:lnTo>
                  <a:pt x="1483320" y="226100"/>
                </a:lnTo>
                <a:lnTo>
                  <a:pt x="1483320" y="2594"/>
                </a:lnTo>
                <a:lnTo>
                  <a:pt x="-1641" y="2594"/>
                </a:lnTo>
                <a:lnTo>
                  <a:pt x="-1641" y="226100"/>
                </a:lnTo>
                <a:close/>
              </a:path>
            </a:pathLst>
          </a:custGeom>
          <a:ln w="63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681173" y="11436014"/>
            <a:ext cx="1322070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Enabling </a:t>
            </a:r>
            <a:r>
              <a:rPr sz="1200" dirty="0">
                <a:latin typeface="Arial"/>
                <a:cs typeface="Arial"/>
              </a:rPr>
              <a:t>Change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600325" y="11648786"/>
            <a:ext cx="1485900" cy="1143000"/>
          </a:xfrm>
          <a:custGeom>
            <a:avLst/>
            <a:gdLst/>
            <a:ahLst/>
            <a:cxnLst/>
            <a:rect l="l" t="t" r="r" b="b"/>
            <a:pathLst>
              <a:path w="1485900" h="1143000">
                <a:moveTo>
                  <a:pt x="-1641" y="1144731"/>
                </a:moveTo>
                <a:lnTo>
                  <a:pt x="1483320" y="1144731"/>
                </a:lnTo>
                <a:lnTo>
                  <a:pt x="1483320" y="2453"/>
                </a:lnTo>
                <a:lnTo>
                  <a:pt x="-1641" y="2453"/>
                </a:lnTo>
                <a:lnTo>
                  <a:pt x="-1641" y="1144731"/>
                </a:lnTo>
                <a:close/>
              </a:path>
            </a:pathLst>
          </a:custGeom>
          <a:ln w="63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6059150" y="14149454"/>
            <a:ext cx="1485900" cy="266700"/>
          </a:xfrm>
          <a:custGeom>
            <a:avLst/>
            <a:gdLst/>
            <a:ahLst/>
            <a:cxnLst/>
            <a:rect l="l" t="t" r="r" b="b"/>
            <a:pathLst>
              <a:path w="1485900" h="266700">
                <a:moveTo>
                  <a:pt x="-10138" y="266936"/>
                </a:moveTo>
                <a:lnTo>
                  <a:pt x="1474823" y="266936"/>
                </a:lnTo>
                <a:lnTo>
                  <a:pt x="1474823" y="874"/>
                </a:lnTo>
                <a:lnTo>
                  <a:pt x="-10138" y="874"/>
                </a:lnTo>
                <a:lnTo>
                  <a:pt x="-10138" y="266936"/>
                </a:lnTo>
                <a:close/>
              </a:path>
            </a:pathLst>
          </a:custGeom>
          <a:solidFill>
            <a:srgbClr val="FF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6059150" y="14149454"/>
            <a:ext cx="1485900" cy="266700"/>
          </a:xfrm>
          <a:custGeom>
            <a:avLst/>
            <a:gdLst/>
            <a:ahLst/>
            <a:cxnLst/>
            <a:rect l="l" t="t" r="r" b="b"/>
            <a:pathLst>
              <a:path w="1485900" h="266700">
                <a:moveTo>
                  <a:pt x="-10138" y="266936"/>
                </a:moveTo>
                <a:lnTo>
                  <a:pt x="1474823" y="266936"/>
                </a:lnTo>
                <a:lnTo>
                  <a:pt x="1474823" y="874"/>
                </a:lnTo>
                <a:lnTo>
                  <a:pt x="-10138" y="874"/>
                </a:lnTo>
                <a:lnTo>
                  <a:pt x="-10138" y="266936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6274285" y="14127618"/>
            <a:ext cx="10420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Solution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6059150" y="14415684"/>
            <a:ext cx="1485900" cy="685800"/>
          </a:xfrm>
          <a:custGeom>
            <a:avLst/>
            <a:gdLst/>
            <a:ahLst/>
            <a:cxnLst/>
            <a:rect l="l" t="t" r="r" b="b"/>
            <a:pathLst>
              <a:path w="1485900" h="685800">
                <a:moveTo>
                  <a:pt x="-10138" y="686073"/>
                </a:moveTo>
                <a:lnTo>
                  <a:pt x="1474823" y="686073"/>
                </a:lnTo>
                <a:lnTo>
                  <a:pt x="1474823" y="706"/>
                </a:lnTo>
                <a:lnTo>
                  <a:pt x="-10138" y="706"/>
                </a:lnTo>
                <a:lnTo>
                  <a:pt x="-10138" y="686073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8794901" y="207574"/>
            <a:ext cx="354393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Benefits Driven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Network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2106552" y="1539654"/>
            <a:ext cx="1485900" cy="285750"/>
          </a:xfrm>
          <a:custGeom>
            <a:avLst/>
            <a:gdLst/>
            <a:ahLst/>
            <a:cxnLst/>
            <a:rect l="l" t="t" r="r" b="b"/>
            <a:pathLst>
              <a:path w="1485900" h="285750">
                <a:moveTo>
                  <a:pt x="-7790" y="294373"/>
                </a:moveTo>
                <a:lnTo>
                  <a:pt x="1477171" y="294373"/>
                </a:lnTo>
                <a:lnTo>
                  <a:pt x="1477171" y="8803"/>
                </a:lnTo>
                <a:lnTo>
                  <a:pt x="-7790" y="8803"/>
                </a:lnTo>
                <a:lnTo>
                  <a:pt x="-7790" y="29437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106552" y="1539654"/>
            <a:ext cx="1485900" cy="285750"/>
          </a:xfrm>
          <a:custGeom>
            <a:avLst/>
            <a:gdLst/>
            <a:ahLst/>
            <a:cxnLst/>
            <a:rect l="l" t="t" r="r" b="b"/>
            <a:pathLst>
              <a:path w="1485900" h="285750">
                <a:moveTo>
                  <a:pt x="-7790" y="294373"/>
                </a:moveTo>
                <a:lnTo>
                  <a:pt x="1477171" y="294373"/>
                </a:lnTo>
                <a:lnTo>
                  <a:pt x="1477171" y="8803"/>
                </a:lnTo>
                <a:lnTo>
                  <a:pt x="-7790" y="8803"/>
                </a:lnTo>
                <a:lnTo>
                  <a:pt x="-7790" y="294373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2202954" y="1531814"/>
            <a:ext cx="128270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Key </a:t>
            </a:r>
            <a:r>
              <a:rPr sz="1800" spc="-5" dirty="0">
                <a:latin typeface="Arial"/>
                <a:cs typeface="Arial"/>
              </a:rPr>
              <a:t>Driver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2106552" y="1825403"/>
            <a:ext cx="1485900" cy="966297"/>
          </a:xfrm>
          <a:custGeom>
            <a:avLst/>
            <a:gdLst/>
            <a:ahLst/>
            <a:cxnLst/>
            <a:rect l="l" t="t" r="r" b="b"/>
            <a:pathLst>
              <a:path w="1485900" h="857250">
                <a:moveTo>
                  <a:pt x="-7790" y="865332"/>
                </a:moveTo>
                <a:lnTo>
                  <a:pt x="1477171" y="865332"/>
                </a:lnTo>
                <a:lnTo>
                  <a:pt x="1477171" y="8623"/>
                </a:lnTo>
                <a:lnTo>
                  <a:pt x="-7790" y="8623"/>
                </a:lnTo>
                <a:lnTo>
                  <a:pt x="-7790" y="865332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806056" y="1590386"/>
            <a:ext cx="1485900" cy="285750"/>
          </a:xfrm>
          <a:custGeom>
            <a:avLst/>
            <a:gdLst/>
            <a:ahLst/>
            <a:cxnLst/>
            <a:rect l="l" t="t" r="r" b="b"/>
            <a:pathLst>
              <a:path w="1485900" h="285750">
                <a:moveTo>
                  <a:pt x="-4296" y="294373"/>
                </a:moveTo>
                <a:lnTo>
                  <a:pt x="1480665" y="294373"/>
                </a:lnTo>
                <a:lnTo>
                  <a:pt x="1480665" y="8803"/>
                </a:lnTo>
                <a:lnTo>
                  <a:pt x="-4296" y="8803"/>
                </a:lnTo>
                <a:lnTo>
                  <a:pt x="-4296" y="29437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806056" y="1590386"/>
            <a:ext cx="1485900" cy="285750"/>
          </a:xfrm>
          <a:custGeom>
            <a:avLst/>
            <a:gdLst/>
            <a:ahLst/>
            <a:cxnLst/>
            <a:rect l="l" t="t" r="r" b="b"/>
            <a:pathLst>
              <a:path w="1485900" h="285750">
                <a:moveTo>
                  <a:pt x="-4296" y="294373"/>
                </a:moveTo>
                <a:lnTo>
                  <a:pt x="1480665" y="294373"/>
                </a:lnTo>
                <a:lnTo>
                  <a:pt x="1480665" y="8803"/>
                </a:lnTo>
                <a:lnTo>
                  <a:pt x="-4296" y="8803"/>
                </a:lnTo>
                <a:lnTo>
                  <a:pt x="-4296" y="294373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6904811" y="1582546"/>
            <a:ext cx="128270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Key </a:t>
            </a:r>
            <a:r>
              <a:rPr sz="1800" spc="-5" dirty="0">
                <a:latin typeface="Arial"/>
                <a:cs typeface="Arial"/>
              </a:rPr>
              <a:t>Driver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806056" y="1876136"/>
            <a:ext cx="1485900" cy="971550"/>
          </a:xfrm>
          <a:custGeom>
            <a:avLst/>
            <a:gdLst/>
            <a:ahLst/>
            <a:cxnLst/>
            <a:rect l="l" t="t" r="r" b="b"/>
            <a:pathLst>
              <a:path w="1485900" h="971550">
                <a:moveTo>
                  <a:pt x="-4296" y="979559"/>
                </a:moveTo>
                <a:lnTo>
                  <a:pt x="1480665" y="979559"/>
                </a:lnTo>
                <a:lnTo>
                  <a:pt x="1480665" y="8623"/>
                </a:lnTo>
                <a:lnTo>
                  <a:pt x="-4296" y="8623"/>
                </a:lnTo>
                <a:lnTo>
                  <a:pt x="-4296" y="979559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6986250" y="1546663"/>
            <a:ext cx="1485900" cy="278765"/>
          </a:xfrm>
          <a:custGeom>
            <a:avLst/>
            <a:gdLst/>
            <a:ahLst/>
            <a:cxnLst/>
            <a:rect l="l" t="t" r="r" b="b"/>
            <a:pathLst>
              <a:path w="1485900" h="278764">
                <a:moveTo>
                  <a:pt x="-11295" y="287312"/>
                </a:moveTo>
                <a:lnTo>
                  <a:pt x="1473666" y="287312"/>
                </a:lnTo>
                <a:lnTo>
                  <a:pt x="1473666" y="8799"/>
                </a:lnTo>
                <a:lnTo>
                  <a:pt x="-11295" y="8799"/>
                </a:lnTo>
                <a:lnTo>
                  <a:pt x="-11295" y="2873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6986250" y="1546663"/>
            <a:ext cx="1485900" cy="278765"/>
          </a:xfrm>
          <a:custGeom>
            <a:avLst/>
            <a:gdLst/>
            <a:ahLst/>
            <a:cxnLst/>
            <a:rect l="l" t="t" r="r" b="b"/>
            <a:pathLst>
              <a:path w="1485900" h="278764">
                <a:moveTo>
                  <a:pt x="-11295" y="287312"/>
                </a:moveTo>
                <a:lnTo>
                  <a:pt x="1473666" y="287312"/>
                </a:lnTo>
                <a:lnTo>
                  <a:pt x="1473666" y="8799"/>
                </a:lnTo>
                <a:lnTo>
                  <a:pt x="-11295" y="8799"/>
                </a:lnTo>
                <a:lnTo>
                  <a:pt x="-11295" y="287312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7080418" y="1535188"/>
            <a:ext cx="128270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Key </a:t>
            </a:r>
            <a:r>
              <a:rPr sz="1800" spc="-5" dirty="0">
                <a:latin typeface="Arial"/>
                <a:cs typeface="Arial"/>
              </a:rPr>
              <a:t>Driver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6986250" y="1825402"/>
            <a:ext cx="1485900" cy="935127"/>
          </a:xfrm>
          <a:custGeom>
            <a:avLst/>
            <a:gdLst/>
            <a:ahLst/>
            <a:cxnLst/>
            <a:rect l="l" t="t" r="r" b="b"/>
            <a:pathLst>
              <a:path w="1485900" h="488950">
                <a:moveTo>
                  <a:pt x="-11295" y="497213"/>
                </a:moveTo>
                <a:lnTo>
                  <a:pt x="1473666" y="497213"/>
                </a:lnTo>
                <a:lnTo>
                  <a:pt x="1473666" y="8623"/>
                </a:lnTo>
                <a:lnTo>
                  <a:pt x="-11295" y="8623"/>
                </a:lnTo>
                <a:lnTo>
                  <a:pt x="-11295" y="497213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531205" y="1543189"/>
            <a:ext cx="1485900" cy="285750"/>
          </a:xfrm>
          <a:custGeom>
            <a:avLst/>
            <a:gdLst/>
            <a:ahLst/>
            <a:cxnLst/>
            <a:rect l="l" t="t" r="r" b="b"/>
            <a:pathLst>
              <a:path w="1485900" h="285750">
                <a:moveTo>
                  <a:pt x="-6043" y="294373"/>
                </a:moveTo>
                <a:lnTo>
                  <a:pt x="1478918" y="294373"/>
                </a:lnTo>
                <a:lnTo>
                  <a:pt x="1478918" y="8803"/>
                </a:lnTo>
                <a:lnTo>
                  <a:pt x="-6043" y="8803"/>
                </a:lnTo>
                <a:lnTo>
                  <a:pt x="-6043" y="29437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531205" y="1543189"/>
            <a:ext cx="1485900" cy="285750"/>
          </a:xfrm>
          <a:custGeom>
            <a:avLst/>
            <a:gdLst/>
            <a:ahLst/>
            <a:cxnLst/>
            <a:rect l="l" t="t" r="r" b="b"/>
            <a:pathLst>
              <a:path w="1485900" h="285750">
                <a:moveTo>
                  <a:pt x="-6043" y="294373"/>
                </a:moveTo>
                <a:lnTo>
                  <a:pt x="1478918" y="294373"/>
                </a:lnTo>
                <a:lnTo>
                  <a:pt x="1478918" y="8803"/>
                </a:lnTo>
                <a:lnTo>
                  <a:pt x="-6043" y="8803"/>
                </a:lnTo>
                <a:lnTo>
                  <a:pt x="-6043" y="294373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9628593" y="1535349"/>
            <a:ext cx="128270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Key </a:t>
            </a:r>
            <a:r>
              <a:rPr sz="1800" spc="-5" dirty="0">
                <a:latin typeface="Arial"/>
                <a:cs typeface="Arial"/>
              </a:rPr>
              <a:t>Driver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9531205" y="1828939"/>
            <a:ext cx="1485900" cy="966298"/>
          </a:xfrm>
          <a:custGeom>
            <a:avLst/>
            <a:gdLst/>
            <a:ahLst/>
            <a:cxnLst/>
            <a:rect l="l" t="t" r="r" b="b"/>
            <a:pathLst>
              <a:path w="1485900" h="971550">
                <a:moveTo>
                  <a:pt x="-6043" y="979559"/>
                </a:moveTo>
                <a:lnTo>
                  <a:pt x="1478918" y="979559"/>
                </a:lnTo>
                <a:lnTo>
                  <a:pt x="1478918" y="8623"/>
                </a:lnTo>
                <a:lnTo>
                  <a:pt x="-6043" y="8623"/>
                </a:lnTo>
                <a:lnTo>
                  <a:pt x="-6043" y="979559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4690620" y="1540790"/>
            <a:ext cx="1485900" cy="293370"/>
          </a:xfrm>
          <a:custGeom>
            <a:avLst/>
            <a:gdLst/>
            <a:ahLst/>
            <a:cxnLst/>
            <a:rect l="l" t="t" r="r" b="b"/>
            <a:pathLst>
              <a:path w="1485900" h="293369">
                <a:moveTo>
                  <a:pt x="-9542" y="301434"/>
                </a:moveTo>
                <a:lnTo>
                  <a:pt x="1475419" y="301434"/>
                </a:lnTo>
                <a:lnTo>
                  <a:pt x="1475419" y="8808"/>
                </a:lnTo>
                <a:lnTo>
                  <a:pt x="-9542" y="8808"/>
                </a:lnTo>
                <a:lnTo>
                  <a:pt x="-9542" y="30143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4690620" y="1540790"/>
            <a:ext cx="1485900" cy="293370"/>
          </a:xfrm>
          <a:custGeom>
            <a:avLst/>
            <a:gdLst/>
            <a:ahLst/>
            <a:cxnLst/>
            <a:rect l="l" t="t" r="r" b="b"/>
            <a:pathLst>
              <a:path w="1485900" h="293369">
                <a:moveTo>
                  <a:pt x="-9542" y="301434"/>
                </a:moveTo>
                <a:lnTo>
                  <a:pt x="1475419" y="301434"/>
                </a:lnTo>
                <a:lnTo>
                  <a:pt x="1475419" y="8808"/>
                </a:lnTo>
                <a:lnTo>
                  <a:pt x="-9542" y="8808"/>
                </a:lnTo>
                <a:lnTo>
                  <a:pt x="-9542" y="301434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14785778" y="1536583"/>
            <a:ext cx="128270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Key </a:t>
            </a:r>
            <a:r>
              <a:rPr sz="1800" spc="-5" dirty="0">
                <a:latin typeface="Arial"/>
                <a:cs typeface="Arial"/>
              </a:rPr>
              <a:t>Driver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4690620" y="1833651"/>
            <a:ext cx="1485900" cy="926879"/>
          </a:xfrm>
          <a:custGeom>
            <a:avLst/>
            <a:gdLst/>
            <a:ahLst/>
            <a:cxnLst/>
            <a:rect l="l" t="t" r="r" b="b"/>
            <a:pathLst>
              <a:path w="1485900" h="488950">
                <a:moveTo>
                  <a:pt x="-9542" y="497213"/>
                </a:moveTo>
                <a:lnTo>
                  <a:pt x="1475419" y="497213"/>
                </a:lnTo>
                <a:lnTo>
                  <a:pt x="1475419" y="8623"/>
                </a:lnTo>
                <a:lnTo>
                  <a:pt x="-9542" y="8623"/>
                </a:lnTo>
                <a:lnTo>
                  <a:pt x="-9542" y="497213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7890743" y="5812374"/>
            <a:ext cx="1485900" cy="293370"/>
          </a:xfrm>
          <a:custGeom>
            <a:avLst/>
            <a:gdLst/>
            <a:ahLst/>
            <a:cxnLst/>
            <a:rect l="l" t="t" r="r" b="b"/>
            <a:pathLst>
              <a:path w="1485900" h="293370">
                <a:moveTo>
                  <a:pt x="-11295" y="298815"/>
                </a:moveTo>
                <a:lnTo>
                  <a:pt x="1473666" y="298815"/>
                </a:lnTo>
                <a:lnTo>
                  <a:pt x="1473666" y="6138"/>
                </a:lnTo>
                <a:lnTo>
                  <a:pt x="-11295" y="6138"/>
                </a:lnTo>
                <a:lnTo>
                  <a:pt x="-11295" y="298815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7890743" y="5812374"/>
            <a:ext cx="1485900" cy="293370"/>
          </a:xfrm>
          <a:custGeom>
            <a:avLst/>
            <a:gdLst/>
            <a:ahLst/>
            <a:cxnLst/>
            <a:rect l="l" t="t" r="r" b="b"/>
            <a:pathLst>
              <a:path w="1485900" h="293370">
                <a:moveTo>
                  <a:pt x="-11295" y="298815"/>
                </a:moveTo>
                <a:lnTo>
                  <a:pt x="1473666" y="298815"/>
                </a:lnTo>
                <a:lnTo>
                  <a:pt x="1473666" y="6138"/>
                </a:lnTo>
                <a:lnTo>
                  <a:pt x="-11295" y="6138"/>
                </a:lnTo>
                <a:lnTo>
                  <a:pt x="-11295" y="298815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18162599" y="5806437"/>
            <a:ext cx="9277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Benefit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17890743" y="6105236"/>
            <a:ext cx="1485900" cy="1936114"/>
          </a:xfrm>
          <a:custGeom>
            <a:avLst/>
            <a:gdLst/>
            <a:ahLst/>
            <a:cxnLst/>
            <a:rect l="l" t="t" r="r" b="b"/>
            <a:pathLst>
              <a:path w="1485900" h="1936115">
                <a:moveTo>
                  <a:pt x="-11295" y="1940719"/>
                </a:moveTo>
                <a:lnTo>
                  <a:pt x="1473666" y="1940719"/>
                </a:lnTo>
                <a:lnTo>
                  <a:pt x="1473666" y="5953"/>
                </a:lnTo>
                <a:lnTo>
                  <a:pt x="-11295" y="5953"/>
                </a:lnTo>
                <a:lnTo>
                  <a:pt x="-11295" y="1940719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17962066" y="6110458"/>
            <a:ext cx="67945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7962066" y="6448081"/>
            <a:ext cx="689610" cy="164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Measure:</a:t>
            </a:r>
            <a:r>
              <a:rPr sz="1000" b="1" spc="-7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d</a:t>
            </a:r>
            <a:endParaRPr sz="10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6889036" y="6081425"/>
            <a:ext cx="1485900" cy="278765"/>
          </a:xfrm>
          <a:custGeom>
            <a:avLst/>
            <a:gdLst/>
            <a:ahLst/>
            <a:cxnLst/>
            <a:rect l="l" t="t" r="r" b="b"/>
            <a:pathLst>
              <a:path w="1485900" h="278764">
                <a:moveTo>
                  <a:pt x="-5195" y="284285"/>
                </a:moveTo>
                <a:lnTo>
                  <a:pt x="1479766" y="284285"/>
                </a:lnTo>
                <a:lnTo>
                  <a:pt x="1479766" y="5912"/>
                </a:lnTo>
                <a:lnTo>
                  <a:pt x="-5195" y="5912"/>
                </a:lnTo>
                <a:lnTo>
                  <a:pt x="-5195" y="284285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889036" y="6081425"/>
            <a:ext cx="1485900" cy="278765"/>
          </a:xfrm>
          <a:custGeom>
            <a:avLst/>
            <a:gdLst/>
            <a:ahLst/>
            <a:cxnLst/>
            <a:rect l="l" t="t" r="r" b="b"/>
            <a:pathLst>
              <a:path w="1485900" h="278764">
                <a:moveTo>
                  <a:pt x="-5195" y="284285"/>
                </a:moveTo>
                <a:lnTo>
                  <a:pt x="1479766" y="284285"/>
                </a:lnTo>
                <a:lnTo>
                  <a:pt x="1479766" y="5912"/>
                </a:lnTo>
                <a:lnTo>
                  <a:pt x="-5195" y="5912"/>
                </a:lnTo>
                <a:lnTo>
                  <a:pt x="-5195" y="284285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7164705" y="6068193"/>
            <a:ext cx="9277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Benefit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6889036" y="6359974"/>
            <a:ext cx="1485900" cy="1671217"/>
          </a:xfrm>
          <a:custGeom>
            <a:avLst/>
            <a:gdLst/>
            <a:ahLst/>
            <a:cxnLst/>
            <a:rect l="l" t="t" r="r" b="b"/>
            <a:pathLst>
              <a:path w="1485900" h="1407795">
                <a:moveTo>
                  <a:pt x="-5195" y="1412135"/>
                </a:moveTo>
                <a:lnTo>
                  <a:pt x="1479766" y="1412135"/>
                </a:lnTo>
                <a:lnTo>
                  <a:pt x="1479766" y="5736"/>
                </a:lnTo>
                <a:lnTo>
                  <a:pt x="-5195" y="5736"/>
                </a:lnTo>
                <a:lnTo>
                  <a:pt x="-5195" y="1412135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6964426" y="6702603"/>
            <a:ext cx="141541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017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Measure: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021984" y="6093113"/>
            <a:ext cx="1485900" cy="260350"/>
          </a:xfrm>
          <a:custGeom>
            <a:avLst/>
            <a:gdLst/>
            <a:ahLst/>
            <a:cxnLst/>
            <a:rect l="l" t="t" r="r" b="b"/>
            <a:pathLst>
              <a:path w="1485900" h="260350">
                <a:moveTo>
                  <a:pt x="-3427" y="266158"/>
                </a:moveTo>
                <a:lnTo>
                  <a:pt x="1481534" y="266158"/>
                </a:lnTo>
                <a:lnTo>
                  <a:pt x="1481534" y="5973"/>
                </a:lnTo>
                <a:lnTo>
                  <a:pt x="-3427" y="5973"/>
                </a:lnTo>
                <a:lnTo>
                  <a:pt x="-3427" y="266158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021984" y="6093113"/>
            <a:ext cx="1485900" cy="260350"/>
          </a:xfrm>
          <a:custGeom>
            <a:avLst/>
            <a:gdLst/>
            <a:ahLst/>
            <a:cxnLst/>
            <a:rect l="l" t="t" r="r" b="b"/>
            <a:pathLst>
              <a:path w="1485900" h="260350">
                <a:moveTo>
                  <a:pt x="-3427" y="266158"/>
                </a:moveTo>
                <a:lnTo>
                  <a:pt x="1481534" y="266158"/>
                </a:lnTo>
                <a:lnTo>
                  <a:pt x="1481534" y="5973"/>
                </a:lnTo>
                <a:lnTo>
                  <a:pt x="-3427" y="5973"/>
                </a:lnTo>
                <a:lnTo>
                  <a:pt x="-3427" y="266158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4298787" y="6071020"/>
            <a:ext cx="9277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Benefit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4021984" y="6353463"/>
            <a:ext cx="1485900" cy="1697355"/>
          </a:xfrm>
          <a:custGeom>
            <a:avLst/>
            <a:gdLst/>
            <a:ahLst/>
            <a:cxnLst/>
            <a:rect l="l" t="t" r="r" b="b"/>
            <a:pathLst>
              <a:path w="1485900" h="1697354">
                <a:moveTo>
                  <a:pt x="-3427" y="1701711"/>
                </a:moveTo>
                <a:lnTo>
                  <a:pt x="1481534" y="1701711"/>
                </a:lnTo>
                <a:lnTo>
                  <a:pt x="1481534" y="5808"/>
                </a:lnTo>
                <a:lnTo>
                  <a:pt x="-3427" y="5808"/>
                </a:lnTo>
                <a:lnTo>
                  <a:pt x="-3427" y="1701711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4098508" y="6878929"/>
            <a:ext cx="88709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Measure: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9448849" y="6081909"/>
            <a:ext cx="1485900" cy="271780"/>
          </a:xfrm>
          <a:custGeom>
            <a:avLst/>
            <a:gdLst/>
            <a:ahLst/>
            <a:cxnLst/>
            <a:rect l="l" t="t" r="r" b="b"/>
            <a:pathLst>
              <a:path w="1485900" h="271779">
                <a:moveTo>
                  <a:pt x="-7790" y="277207"/>
                </a:moveTo>
                <a:lnTo>
                  <a:pt x="1477171" y="277207"/>
                </a:lnTo>
                <a:lnTo>
                  <a:pt x="1477171" y="5980"/>
                </a:lnTo>
                <a:lnTo>
                  <a:pt x="-7790" y="5980"/>
                </a:lnTo>
                <a:lnTo>
                  <a:pt x="-7790" y="277207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448849" y="6081909"/>
            <a:ext cx="1485900" cy="271780"/>
          </a:xfrm>
          <a:custGeom>
            <a:avLst/>
            <a:gdLst/>
            <a:ahLst/>
            <a:cxnLst/>
            <a:rect l="l" t="t" r="r" b="b"/>
            <a:pathLst>
              <a:path w="1485900" h="271779">
                <a:moveTo>
                  <a:pt x="-7790" y="277207"/>
                </a:moveTo>
                <a:lnTo>
                  <a:pt x="1477171" y="277207"/>
                </a:lnTo>
                <a:lnTo>
                  <a:pt x="1477171" y="5980"/>
                </a:lnTo>
                <a:lnTo>
                  <a:pt x="-7790" y="5980"/>
                </a:lnTo>
                <a:lnTo>
                  <a:pt x="-7790" y="277207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9722940" y="6065152"/>
            <a:ext cx="9277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Benefit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9448849" y="6353308"/>
            <a:ext cx="1485900" cy="1628775"/>
          </a:xfrm>
          <a:custGeom>
            <a:avLst/>
            <a:gdLst/>
            <a:ahLst/>
            <a:cxnLst/>
            <a:rect l="l" t="t" r="r" b="b"/>
            <a:pathLst>
              <a:path w="1485900" h="1628775">
                <a:moveTo>
                  <a:pt x="-7790" y="1633555"/>
                </a:moveTo>
                <a:lnTo>
                  <a:pt x="1477171" y="1633555"/>
                </a:lnTo>
                <a:lnTo>
                  <a:pt x="1477171" y="5808"/>
                </a:lnTo>
                <a:lnTo>
                  <a:pt x="-7790" y="5808"/>
                </a:lnTo>
                <a:lnTo>
                  <a:pt x="-7790" y="1633555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9522787" y="6358386"/>
            <a:ext cx="67945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9522787" y="6696009"/>
            <a:ext cx="724535" cy="164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Measure:</a:t>
            </a:r>
            <a:r>
              <a:rPr sz="1000" b="1" spc="20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d</a:t>
            </a:r>
            <a:endParaRPr sz="1000">
              <a:latin typeface="Arial"/>
              <a:cs typeface="Arial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9772650" y="11425139"/>
            <a:ext cx="1485900" cy="224154"/>
          </a:xfrm>
          <a:custGeom>
            <a:avLst/>
            <a:gdLst/>
            <a:ahLst/>
            <a:cxnLst/>
            <a:rect l="l" t="t" r="r" b="b"/>
            <a:pathLst>
              <a:path w="1485900" h="224154">
                <a:moveTo>
                  <a:pt x="-6169" y="226100"/>
                </a:moveTo>
                <a:lnTo>
                  <a:pt x="1478792" y="226100"/>
                </a:lnTo>
                <a:lnTo>
                  <a:pt x="1478792" y="2594"/>
                </a:lnTo>
                <a:lnTo>
                  <a:pt x="-6169" y="2594"/>
                </a:lnTo>
                <a:lnTo>
                  <a:pt x="-6169" y="226100"/>
                </a:lnTo>
                <a:close/>
              </a:path>
            </a:pathLst>
          </a:custGeom>
          <a:solidFill>
            <a:srgbClr val="8DB0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772650" y="11425139"/>
            <a:ext cx="1485900" cy="224154"/>
          </a:xfrm>
          <a:custGeom>
            <a:avLst/>
            <a:gdLst/>
            <a:ahLst/>
            <a:cxnLst/>
            <a:rect l="l" t="t" r="r" b="b"/>
            <a:pathLst>
              <a:path w="1485900" h="224154">
                <a:moveTo>
                  <a:pt x="-6169" y="226100"/>
                </a:moveTo>
                <a:lnTo>
                  <a:pt x="1478792" y="226100"/>
                </a:lnTo>
                <a:lnTo>
                  <a:pt x="1478792" y="2594"/>
                </a:lnTo>
                <a:lnTo>
                  <a:pt x="-6169" y="2594"/>
                </a:lnTo>
                <a:lnTo>
                  <a:pt x="-6169" y="226100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9850620" y="11436014"/>
            <a:ext cx="1322070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Enabling </a:t>
            </a:r>
            <a:r>
              <a:rPr sz="1200" dirty="0">
                <a:latin typeface="Arial"/>
                <a:cs typeface="Arial"/>
              </a:rPr>
              <a:t>Change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9772650" y="11648786"/>
            <a:ext cx="1485900" cy="909955"/>
          </a:xfrm>
          <a:custGeom>
            <a:avLst/>
            <a:gdLst/>
            <a:ahLst/>
            <a:cxnLst/>
            <a:rect l="l" t="t" r="r" b="b"/>
            <a:pathLst>
              <a:path w="1485900" h="909954">
                <a:moveTo>
                  <a:pt x="-6169" y="911326"/>
                </a:moveTo>
                <a:lnTo>
                  <a:pt x="1478792" y="911326"/>
                </a:lnTo>
                <a:lnTo>
                  <a:pt x="1478792" y="2453"/>
                </a:lnTo>
                <a:lnTo>
                  <a:pt x="-6169" y="2453"/>
                </a:lnTo>
                <a:lnTo>
                  <a:pt x="-6169" y="911326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143750" y="11425139"/>
            <a:ext cx="1485900" cy="224154"/>
          </a:xfrm>
          <a:custGeom>
            <a:avLst/>
            <a:gdLst/>
            <a:ahLst/>
            <a:cxnLst/>
            <a:rect l="l" t="t" r="r" b="b"/>
            <a:pathLst>
              <a:path w="1485900" h="224154">
                <a:moveTo>
                  <a:pt x="-4510" y="226100"/>
                </a:moveTo>
                <a:lnTo>
                  <a:pt x="1480451" y="226100"/>
                </a:lnTo>
                <a:lnTo>
                  <a:pt x="1480451" y="2594"/>
                </a:lnTo>
                <a:lnTo>
                  <a:pt x="-4510" y="2594"/>
                </a:lnTo>
                <a:lnTo>
                  <a:pt x="-4510" y="226100"/>
                </a:lnTo>
                <a:close/>
              </a:path>
            </a:pathLst>
          </a:custGeom>
          <a:solidFill>
            <a:srgbClr val="8DB0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143750" y="11425139"/>
            <a:ext cx="1485900" cy="224154"/>
          </a:xfrm>
          <a:custGeom>
            <a:avLst/>
            <a:gdLst/>
            <a:ahLst/>
            <a:cxnLst/>
            <a:rect l="l" t="t" r="r" b="b"/>
            <a:pathLst>
              <a:path w="1485900" h="224154">
                <a:moveTo>
                  <a:pt x="-4510" y="226100"/>
                </a:moveTo>
                <a:lnTo>
                  <a:pt x="1480451" y="226100"/>
                </a:lnTo>
                <a:lnTo>
                  <a:pt x="1480451" y="2594"/>
                </a:lnTo>
                <a:lnTo>
                  <a:pt x="-4510" y="2594"/>
                </a:lnTo>
                <a:lnTo>
                  <a:pt x="-4510" y="226100"/>
                </a:lnTo>
                <a:close/>
              </a:path>
            </a:pathLst>
          </a:custGeom>
          <a:ln w="63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7222745" y="11436014"/>
            <a:ext cx="1322070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Enabling Change</a:t>
            </a:r>
            <a:r>
              <a:rPr sz="1200" spc="-1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7143750" y="11648786"/>
            <a:ext cx="1485900" cy="909955"/>
          </a:xfrm>
          <a:custGeom>
            <a:avLst/>
            <a:gdLst/>
            <a:ahLst/>
            <a:cxnLst/>
            <a:rect l="l" t="t" r="r" b="b"/>
            <a:pathLst>
              <a:path w="1485900" h="909954">
                <a:moveTo>
                  <a:pt x="-4510" y="911326"/>
                </a:moveTo>
                <a:lnTo>
                  <a:pt x="1480451" y="911326"/>
                </a:lnTo>
                <a:lnTo>
                  <a:pt x="1480451" y="2453"/>
                </a:lnTo>
                <a:lnTo>
                  <a:pt x="-4510" y="2453"/>
                </a:lnTo>
                <a:lnTo>
                  <a:pt x="-4510" y="911326"/>
                </a:lnTo>
                <a:close/>
              </a:path>
            </a:pathLst>
          </a:custGeom>
          <a:ln w="63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0172700" y="14058851"/>
            <a:ext cx="1485900" cy="266700"/>
          </a:xfrm>
          <a:custGeom>
            <a:avLst/>
            <a:gdLst/>
            <a:ahLst/>
            <a:cxnLst/>
            <a:rect l="l" t="t" r="r" b="b"/>
            <a:pathLst>
              <a:path w="1485900" h="266700">
                <a:moveTo>
                  <a:pt x="-6422" y="266993"/>
                </a:moveTo>
                <a:lnTo>
                  <a:pt x="1478539" y="266993"/>
                </a:lnTo>
                <a:lnTo>
                  <a:pt x="1478539" y="931"/>
                </a:lnTo>
                <a:lnTo>
                  <a:pt x="-6422" y="931"/>
                </a:lnTo>
                <a:lnTo>
                  <a:pt x="-6422" y="266993"/>
                </a:lnTo>
                <a:close/>
              </a:path>
            </a:pathLst>
          </a:custGeom>
          <a:solidFill>
            <a:srgbClr val="FF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0172700" y="14058851"/>
            <a:ext cx="1485900" cy="266700"/>
          </a:xfrm>
          <a:custGeom>
            <a:avLst/>
            <a:gdLst/>
            <a:ahLst/>
            <a:cxnLst/>
            <a:rect l="l" t="t" r="r" b="b"/>
            <a:pathLst>
              <a:path w="1485900" h="266700">
                <a:moveTo>
                  <a:pt x="-6422" y="266993"/>
                </a:moveTo>
                <a:lnTo>
                  <a:pt x="1478539" y="266993"/>
                </a:lnTo>
                <a:lnTo>
                  <a:pt x="1478539" y="931"/>
                </a:lnTo>
                <a:lnTo>
                  <a:pt x="-6422" y="931"/>
                </a:lnTo>
                <a:lnTo>
                  <a:pt x="-6422" y="266993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10390283" y="14036806"/>
            <a:ext cx="10420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Solution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10172700" y="14325082"/>
            <a:ext cx="1485900" cy="867410"/>
          </a:xfrm>
          <a:custGeom>
            <a:avLst/>
            <a:gdLst/>
            <a:ahLst/>
            <a:cxnLst/>
            <a:rect l="l" t="t" r="r" b="b"/>
            <a:pathLst>
              <a:path w="1485900" h="867409">
                <a:moveTo>
                  <a:pt x="-6422" y="867220"/>
                </a:moveTo>
                <a:lnTo>
                  <a:pt x="1478539" y="867220"/>
                </a:lnTo>
                <a:lnTo>
                  <a:pt x="1478539" y="763"/>
                </a:lnTo>
                <a:lnTo>
                  <a:pt x="-6422" y="763"/>
                </a:lnTo>
                <a:lnTo>
                  <a:pt x="-6422" y="867220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914900" y="14058839"/>
            <a:ext cx="1485900" cy="276225"/>
          </a:xfrm>
          <a:custGeom>
            <a:avLst/>
            <a:gdLst/>
            <a:ahLst/>
            <a:cxnLst/>
            <a:rect l="l" t="t" r="r" b="b"/>
            <a:pathLst>
              <a:path w="1485900" h="276225">
                <a:moveTo>
                  <a:pt x="-3102" y="276754"/>
                </a:moveTo>
                <a:lnTo>
                  <a:pt x="1481858" y="276754"/>
                </a:lnTo>
                <a:lnTo>
                  <a:pt x="1481858" y="931"/>
                </a:lnTo>
                <a:lnTo>
                  <a:pt x="-3102" y="931"/>
                </a:lnTo>
                <a:lnTo>
                  <a:pt x="-3102" y="276754"/>
                </a:lnTo>
                <a:close/>
              </a:path>
            </a:pathLst>
          </a:custGeom>
          <a:solidFill>
            <a:srgbClr val="FF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914900" y="14058839"/>
            <a:ext cx="1485900" cy="276225"/>
          </a:xfrm>
          <a:custGeom>
            <a:avLst/>
            <a:gdLst/>
            <a:ahLst/>
            <a:cxnLst/>
            <a:rect l="l" t="t" r="r" b="b"/>
            <a:pathLst>
              <a:path w="1485900" h="276225">
                <a:moveTo>
                  <a:pt x="-3102" y="276754"/>
                </a:moveTo>
                <a:lnTo>
                  <a:pt x="1481858" y="276754"/>
                </a:lnTo>
                <a:lnTo>
                  <a:pt x="1481858" y="931"/>
                </a:lnTo>
                <a:lnTo>
                  <a:pt x="-3102" y="931"/>
                </a:lnTo>
                <a:lnTo>
                  <a:pt x="-3102" y="276754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5134533" y="14041629"/>
            <a:ext cx="1042669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Solution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4914900" y="14334836"/>
            <a:ext cx="1485900" cy="857250"/>
          </a:xfrm>
          <a:custGeom>
            <a:avLst/>
            <a:gdLst/>
            <a:ahLst/>
            <a:cxnLst/>
            <a:rect l="l" t="t" r="r" b="b"/>
            <a:pathLst>
              <a:path w="1485900" h="857250">
                <a:moveTo>
                  <a:pt x="-3102" y="857466"/>
                </a:moveTo>
                <a:lnTo>
                  <a:pt x="1481858" y="857466"/>
                </a:lnTo>
                <a:lnTo>
                  <a:pt x="1481858" y="757"/>
                </a:lnTo>
                <a:lnTo>
                  <a:pt x="-3102" y="757"/>
                </a:lnTo>
                <a:lnTo>
                  <a:pt x="-3102" y="857466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143750" y="14120879"/>
            <a:ext cx="1485900" cy="266700"/>
          </a:xfrm>
          <a:custGeom>
            <a:avLst/>
            <a:gdLst/>
            <a:ahLst/>
            <a:cxnLst/>
            <a:rect l="l" t="t" r="r" b="b"/>
            <a:pathLst>
              <a:path w="1485900" h="266700">
                <a:moveTo>
                  <a:pt x="-4510" y="266954"/>
                </a:moveTo>
                <a:lnTo>
                  <a:pt x="1480451" y="266954"/>
                </a:lnTo>
                <a:lnTo>
                  <a:pt x="1480451" y="892"/>
                </a:lnTo>
                <a:lnTo>
                  <a:pt x="-4510" y="892"/>
                </a:lnTo>
                <a:lnTo>
                  <a:pt x="-4510" y="266954"/>
                </a:lnTo>
                <a:close/>
              </a:path>
            </a:pathLst>
          </a:custGeom>
          <a:solidFill>
            <a:srgbClr val="FF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143750" y="14120879"/>
            <a:ext cx="1485900" cy="266700"/>
          </a:xfrm>
          <a:custGeom>
            <a:avLst/>
            <a:gdLst/>
            <a:ahLst/>
            <a:cxnLst/>
            <a:rect l="l" t="t" r="r" b="b"/>
            <a:pathLst>
              <a:path w="1485900" h="266700">
                <a:moveTo>
                  <a:pt x="-4510" y="266954"/>
                </a:moveTo>
                <a:lnTo>
                  <a:pt x="1480451" y="266954"/>
                </a:lnTo>
                <a:lnTo>
                  <a:pt x="1480451" y="892"/>
                </a:lnTo>
                <a:lnTo>
                  <a:pt x="-4510" y="892"/>
                </a:lnTo>
                <a:lnTo>
                  <a:pt x="-4510" y="266954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7362611" y="14099061"/>
            <a:ext cx="10420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Solution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7143750" y="14387109"/>
            <a:ext cx="1485900" cy="742950"/>
          </a:xfrm>
          <a:custGeom>
            <a:avLst/>
            <a:gdLst/>
            <a:ahLst/>
            <a:cxnLst/>
            <a:rect l="l" t="t" r="r" b="b"/>
            <a:pathLst>
              <a:path w="1485900" h="742950">
                <a:moveTo>
                  <a:pt x="-4510" y="743205"/>
                </a:moveTo>
                <a:lnTo>
                  <a:pt x="1480451" y="743205"/>
                </a:lnTo>
                <a:lnTo>
                  <a:pt x="1480451" y="724"/>
                </a:lnTo>
                <a:lnTo>
                  <a:pt x="-4510" y="724"/>
                </a:lnTo>
                <a:lnTo>
                  <a:pt x="-4510" y="743205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3887450" y="14120879"/>
            <a:ext cx="1485900" cy="266700"/>
          </a:xfrm>
          <a:custGeom>
            <a:avLst/>
            <a:gdLst/>
            <a:ahLst/>
            <a:cxnLst/>
            <a:rect l="l" t="t" r="r" b="b"/>
            <a:pathLst>
              <a:path w="1485900" h="266700">
                <a:moveTo>
                  <a:pt x="-8767" y="266954"/>
                </a:moveTo>
                <a:lnTo>
                  <a:pt x="1476194" y="266954"/>
                </a:lnTo>
                <a:lnTo>
                  <a:pt x="1476194" y="892"/>
                </a:lnTo>
                <a:lnTo>
                  <a:pt x="-8767" y="892"/>
                </a:lnTo>
                <a:lnTo>
                  <a:pt x="-8767" y="266954"/>
                </a:lnTo>
                <a:close/>
              </a:path>
            </a:pathLst>
          </a:custGeom>
          <a:solidFill>
            <a:srgbClr val="FF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3887450" y="14120879"/>
            <a:ext cx="1485900" cy="266700"/>
          </a:xfrm>
          <a:custGeom>
            <a:avLst/>
            <a:gdLst/>
            <a:ahLst/>
            <a:cxnLst/>
            <a:rect l="l" t="t" r="r" b="b"/>
            <a:pathLst>
              <a:path w="1485900" h="266700">
                <a:moveTo>
                  <a:pt x="-8767" y="266954"/>
                </a:moveTo>
                <a:lnTo>
                  <a:pt x="1476194" y="266954"/>
                </a:lnTo>
                <a:lnTo>
                  <a:pt x="1476194" y="892"/>
                </a:lnTo>
                <a:lnTo>
                  <a:pt x="-8767" y="892"/>
                </a:lnTo>
                <a:lnTo>
                  <a:pt x="-8767" y="266954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/>
          <p:nvPr/>
        </p:nvSpPr>
        <p:spPr>
          <a:xfrm>
            <a:off x="14103576" y="14099061"/>
            <a:ext cx="10420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Solution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13887450" y="14387109"/>
            <a:ext cx="1485900" cy="742950"/>
          </a:xfrm>
          <a:custGeom>
            <a:avLst/>
            <a:gdLst/>
            <a:ahLst/>
            <a:cxnLst/>
            <a:rect l="l" t="t" r="r" b="b"/>
            <a:pathLst>
              <a:path w="1485900" h="742950">
                <a:moveTo>
                  <a:pt x="-8767" y="743205"/>
                </a:moveTo>
                <a:lnTo>
                  <a:pt x="1476194" y="743205"/>
                </a:lnTo>
                <a:lnTo>
                  <a:pt x="1476194" y="724"/>
                </a:lnTo>
                <a:lnTo>
                  <a:pt x="-8767" y="724"/>
                </a:lnTo>
                <a:lnTo>
                  <a:pt x="-8767" y="743205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914900" y="11425139"/>
            <a:ext cx="1485900" cy="224154"/>
          </a:xfrm>
          <a:custGeom>
            <a:avLst/>
            <a:gdLst/>
            <a:ahLst/>
            <a:cxnLst/>
            <a:rect l="l" t="t" r="r" b="b"/>
            <a:pathLst>
              <a:path w="1485900" h="224154">
                <a:moveTo>
                  <a:pt x="-3102" y="226100"/>
                </a:moveTo>
                <a:lnTo>
                  <a:pt x="1481858" y="226100"/>
                </a:lnTo>
                <a:lnTo>
                  <a:pt x="1481858" y="2594"/>
                </a:lnTo>
                <a:lnTo>
                  <a:pt x="-3102" y="2594"/>
                </a:lnTo>
                <a:lnTo>
                  <a:pt x="-3102" y="226100"/>
                </a:lnTo>
                <a:close/>
              </a:path>
            </a:pathLst>
          </a:custGeom>
          <a:solidFill>
            <a:srgbClr val="8DB0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914900" y="11425139"/>
            <a:ext cx="1485900" cy="224154"/>
          </a:xfrm>
          <a:custGeom>
            <a:avLst/>
            <a:gdLst/>
            <a:ahLst/>
            <a:cxnLst/>
            <a:rect l="l" t="t" r="r" b="b"/>
            <a:pathLst>
              <a:path w="1485900" h="224154">
                <a:moveTo>
                  <a:pt x="-3102" y="226100"/>
                </a:moveTo>
                <a:lnTo>
                  <a:pt x="1481858" y="226100"/>
                </a:lnTo>
                <a:lnTo>
                  <a:pt x="1481858" y="2594"/>
                </a:lnTo>
                <a:lnTo>
                  <a:pt x="-3102" y="2594"/>
                </a:lnTo>
                <a:lnTo>
                  <a:pt x="-3102" y="226100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4994921" y="11436014"/>
            <a:ext cx="1321435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Enabling </a:t>
            </a:r>
            <a:r>
              <a:rPr sz="1200" dirty="0">
                <a:latin typeface="Arial"/>
                <a:cs typeface="Arial"/>
              </a:rPr>
              <a:t>Change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4914900" y="11648786"/>
            <a:ext cx="1485900" cy="1028700"/>
          </a:xfrm>
          <a:custGeom>
            <a:avLst/>
            <a:gdLst/>
            <a:ahLst/>
            <a:cxnLst/>
            <a:rect l="l" t="t" r="r" b="b"/>
            <a:pathLst>
              <a:path w="1485900" h="1028700">
                <a:moveTo>
                  <a:pt x="-3102" y="1030504"/>
                </a:moveTo>
                <a:lnTo>
                  <a:pt x="1481858" y="1030504"/>
                </a:lnTo>
                <a:lnTo>
                  <a:pt x="1481858" y="2453"/>
                </a:lnTo>
                <a:lnTo>
                  <a:pt x="-3102" y="2453"/>
                </a:lnTo>
                <a:lnTo>
                  <a:pt x="-3102" y="1030504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1887200" y="11425139"/>
            <a:ext cx="1485900" cy="224154"/>
          </a:xfrm>
          <a:custGeom>
            <a:avLst/>
            <a:gdLst/>
            <a:ahLst/>
            <a:cxnLst/>
            <a:rect l="l" t="t" r="r" b="b"/>
            <a:pathLst>
              <a:path w="1485900" h="224154">
                <a:moveTo>
                  <a:pt x="-7504" y="226100"/>
                </a:moveTo>
                <a:lnTo>
                  <a:pt x="1477457" y="226100"/>
                </a:lnTo>
                <a:lnTo>
                  <a:pt x="1477457" y="2594"/>
                </a:lnTo>
                <a:lnTo>
                  <a:pt x="-7504" y="2594"/>
                </a:lnTo>
                <a:lnTo>
                  <a:pt x="-7504" y="226100"/>
                </a:lnTo>
                <a:close/>
              </a:path>
            </a:pathLst>
          </a:custGeom>
          <a:solidFill>
            <a:srgbClr val="8DB0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1887200" y="11425139"/>
            <a:ext cx="1485900" cy="224154"/>
          </a:xfrm>
          <a:custGeom>
            <a:avLst/>
            <a:gdLst/>
            <a:ahLst/>
            <a:cxnLst/>
            <a:rect l="l" t="t" r="r" b="b"/>
            <a:pathLst>
              <a:path w="1485900" h="224154">
                <a:moveTo>
                  <a:pt x="-7504" y="226100"/>
                </a:moveTo>
                <a:lnTo>
                  <a:pt x="1477457" y="226100"/>
                </a:lnTo>
                <a:lnTo>
                  <a:pt x="1477457" y="2594"/>
                </a:lnTo>
                <a:lnTo>
                  <a:pt x="-7504" y="2594"/>
                </a:lnTo>
                <a:lnTo>
                  <a:pt x="-7504" y="226100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 txBox="1"/>
          <p:nvPr/>
        </p:nvSpPr>
        <p:spPr>
          <a:xfrm>
            <a:off x="11964342" y="11436014"/>
            <a:ext cx="1322070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Enabling </a:t>
            </a:r>
            <a:r>
              <a:rPr sz="1200" dirty="0">
                <a:latin typeface="Arial"/>
                <a:cs typeface="Arial"/>
              </a:rPr>
              <a:t>Change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1887200" y="11648786"/>
            <a:ext cx="1485900" cy="909955"/>
          </a:xfrm>
          <a:custGeom>
            <a:avLst/>
            <a:gdLst/>
            <a:ahLst/>
            <a:cxnLst/>
            <a:rect l="l" t="t" r="r" b="b"/>
            <a:pathLst>
              <a:path w="1485900" h="909954">
                <a:moveTo>
                  <a:pt x="-7504" y="911326"/>
                </a:moveTo>
                <a:lnTo>
                  <a:pt x="1477457" y="911326"/>
                </a:lnTo>
                <a:lnTo>
                  <a:pt x="1477457" y="2453"/>
                </a:lnTo>
                <a:lnTo>
                  <a:pt x="-7504" y="2453"/>
                </a:lnTo>
                <a:lnTo>
                  <a:pt x="-7504" y="911326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3887450" y="11425139"/>
            <a:ext cx="1485900" cy="224154"/>
          </a:xfrm>
          <a:custGeom>
            <a:avLst/>
            <a:gdLst/>
            <a:ahLst/>
            <a:cxnLst/>
            <a:rect l="l" t="t" r="r" b="b"/>
            <a:pathLst>
              <a:path w="1485900" h="224154">
                <a:moveTo>
                  <a:pt x="-8767" y="226100"/>
                </a:moveTo>
                <a:lnTo>
                  <a:pt x="1476194" y="226100"/>
                </a:lnTo>
                <a:lnTo>
                  <a:pt x="1476194" y="2594"/>
                </a:lnTo>
                <a:lnTo>
                  <a:pt x="-8767" y="2594"/>
                </a:lnTo>
                <a:lnTo>
                  <a:pt x="-8767" y="226100"/>
                </a:lnTo>
                <a:close/>
              </a:path>
            </a:pathLst>
          </a:custGeom>
          <a:solidFill>
            <a:srgbClr val="8DB0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3887450" y="11425139"/>
            <a:ext cx="1485900" cy="224154"/>
          </a:xfrm>
          <a:custGeom>
            <a:avLst/>
            <a:gdLst/>
            <a:ahLst/>
            <a:cxnLst/>
            <a:rect l="l" t="t" r="r" b="b"/>
            <a:pathLst>
              <a:path w="1485900" h="224154">
                <a:moveTo>
                  <a:pt x="-8767" y="226100"/>
                </a:moveTo>
                <a:lnTo>
                  <a:pt x="1476194" y="226100"/>
                </a:lnTo>
                <a:lnTo>
                  <a:pt x="1476194" y="2594"/>
                </a:lnTo>
                <a:lnTo>
                  <a:pt x="-8767" y="2594"/>
                </a:lnTo>
                <a:lnTo>
                  <a:pt x="-8767" y="226100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 txBox="1"/>
          <p:nvPr/>
        </p:nvSpPr>
        <p:spPr>
          <a:xfrm>
            <a:off x="13963710" y="11436014"/>
            <a:ext cx="1322070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Enabling </a:t>
            </a:r>
            <a:r>
              <a:rPr sz="1200" dirty="0">
                <a:latin typeface="Arial"/>
                <a:cs typeface="Arial"/>
              </a:rPr>
              <a:t>Change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13887450" y="11648786"/>
            <a:ext cx="1485900" cy="909955"/>
          </a:xfrm>
          <a:custGeom>
            <a:avLst/>
            <a:gdLst/>
            <a:ahLst/>
            <a:cxnLst/>
            <a:rect l="l" t="t" r="r" b="b"/>
            <a:pathLst>
              <a:path w="1485900" h="909954">
                <a:moveTo>
                  <a:pt x="-8767" y="911326"/>
                </a:moveTo>
                <a:lnTo>
                  <a:pt x="1476194" y="911326"/>
                </a:lnTo>
                <a:lnTo>
                  <a:pt x="1476194" y="2453"/>
                </a:lnTo>
                <a:lnTo>
                  <a:pt x="-8767" y="2453"/>
                </a:lnTo>
                <a:lnTo>
                  <a:pt x="-8767" y="911326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6059150" y="11425202"/>
            <a:ext cx="1485900" cy="192405"/>
          </a:xfrm>
          <a:custGeom>
            <a:avLst/>
            <a:gdLst/>
            <a:ahLst/>
            <a:cxnLst/>
            <a:rect l="l" t="t" r="r" b="b"/>
            <a:pathLst>
              <a:path w="1485900" h="192404">
                <a:moveTo>
                  <a:pt x="-10138" y="194560"/>
                </a:moveTo>
                <a:lnTo>
                  <a:pt x="1474823" y="194560"/>
                </a:lnTo>
                <a:lnTo>
                  <a:pt x="1474823" y="2594"/>
                </a:lnTo>
                <a:lnTo>
                  <a:pt x="-10138" y="2594"/>
                </a:lnTo>
                <a:lnTo>
                  <a:pt x="-10138" y="194560"/>
                </a:lnTo>
                <a:close/>
              </a:path>
            </a:pathLst>
          </a:custGeom>
          <a:solidFill>
            <a:srgbClr val="8DB0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6059150" y="11425202"/>
            <a:ext cx="1485900" cy="192405"/>
          </a:xfrm>
          <a:custGeom>
            <a:avLst/>
            <a:gdLst/>
            <a:ahLst/>
            <a:cxnLst/>
            <a:rect l="l" t="t" r="r" b="b"/>
            <a:pathLst>
              <a:path w="1485900" h="192404">
                <a:moveTo>
                  <a:pt x="-10138" y="194560"/>
                </a:moveTo>
                <a:lnTo>
                  <a:pt x="1474823" y="194560"/>
                </a:lnTo>
                <a:lnTo>
                  <a:pt x="1474823" y="2594"/>
                </a:lnTo>
                <a:lnTo>
                  <a:pt x="-10138" y="2594"/>
                </a:lnTo>
                <a:lnTo>
                  <a:pt x="-10138" y="194560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 txBox="1"/>
          <p:nvPr/>
        </p:nvSpPr>
        <p:spPr>
          <a:xfrm>
            <a:off x="16134674" y="11420530"/>
            <a:ext cx="1321435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Enabling </a:t>
            </a:r>
            <a:r>
              <a:rPr sz="1200" dirty="0">
                <a:latin typeface="Arial"/>
                <a:cs typeface="Arial"/>
              </a:rPr>
              <a:t>Change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16059150" y="11617226"/>
            <a:ext cx="1485900" cy="1060450"/>
          </a:xfrm>
          <a:custGeom>
            <a:avLst/>
            <a:gdLst/>
            <a:ahLst/>
            <a:cxnLst/>
            <a:rect l="l" t="t" r="r" b="b"/>
            <a:pathLst>
              <a:path w="1485900" h="1060450">
                <a:moveTo>
                  <a:pt x="-10138" y="1062063"/>
                </a:moveTo>
                <a:lnTo>
                  <a:pt x="1474823" y="1062063"/>
                </a:lnTo>
                <a:lnTo>
                  <a:pt x="1474823" y="2473"/>
                </a:lnTo>
                <a:lnTo>
                  <a:pt x="-10138" y="2473"/>
                </a:lnTo>
                <a:lnTo>
                  <a:pt x="-10138" y="1062063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 txBox="1"/>
          <p:nvPr/>
        </p:nvSpPr>
        <p:spPr>
          <a:xfrm>
            <a:off x="18999508" y="121747"/>
            <a:ext cx="620395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12/19/16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125340" y="1385778"/>
            <a:ext cx="360680" cy="10325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37465" indent="-25400">
              <a:lnSpc>
                <a:spcPts val="1310"/>
              </a:lnSpc>
            </a:pPr>
            <a:r>
              <a:rPr sz="1200" spc="-10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ha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t 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1200" spc="-35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200" spc="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endParaRPr sz="1200">
              <a:latin typeface="Arial"/>
              <a:cs typeface="Arial"/>
            </a:endParaRPr>
          </a:p>
          <a:p>
            <a:pPr marL="37465">
              <a:lnSpc>
                <a:spcPct val="100000"/>
              </a:lnSpc>
            </a:pP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us to</a:t>
            </a:r>
            <a:r>
              <a:rPr sz="1200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an</a:t>
            </a:r>
            <a:r>
              <a:rPr sz="1200" spc="-35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1200" spc="2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204031" y="3836422"/>
            <a:ext cx="360680" cy="89471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1310"/>
              </a:lnSpc>
            </a:pPr>
            <a:r>
              <a:rPr sz="1200" spc="-10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ha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t </a:t>
            </a:r>
            <a:r>
              <a:rPr sz="1200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200" spc="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200" spc="-30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</a:pP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go</a:t>
            </a:r>
            <a:r>
              <a:rPr sz="1200" spc="-3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200" spc="3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200" spc="-2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92341" y="6217920"/>
            <a:ext cx="726440" cy="14033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1310"/>
              </a:lnSpc>
            </a:pPr>
            <a:r>
              <a:rPr sz="1200" spc="-10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ha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t </a:t>
            </a:r>
            <a:r>
              <a:rPr sz="1200" spc="-30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ene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ts </a:t>
            </a:r>
            <a:r>
              <a:rPr sz="1200" spc="-3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130810" marR="120650" algn="ctr">
              <a:lnSpc>
                <a:spcPct val="100000"/>
              </a:lnSpc>
            </a:pP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ee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1200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 a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12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? How w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il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these 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200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ea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200" spc="-3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83723" y="8756165"/>
            <a:ext cx="543560" cy="13976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1310"/>
              </a:lnSpc>
            </a:pP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200" spc="-2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pa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ct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spc="-10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ho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-30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enefits?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spc="-10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1200" spc="-3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pon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200" spc="-30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200" spc="3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160878" y="11296288"/>
            <a:ext cx="360680" cy="10007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46355" indent="-34290">
              <a:lnSpc>
                <a:spcPts val="1310"/>
              </a:lnSpc>
            </a:pP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ha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t c</a:t>
            </a:r>
            <a:r>
              <a:rPr sz="1200" spc="-30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ange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46355">
              <a:lnSpc>
                <a:spcPct val="100000"/>
              </a:lnSpc>
            </a:pP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200" spc="-3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200" spc="-35" dirty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200" spc="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ed?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171349" y="13354293"/>
            <a:ext cx="360680" cy="15246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10"/>
              </a:lnSpc>
            </a:pPr>
            <a:r>
              <a:rPr sz="1200" spc="-10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ha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t s</a:t>
            </a:r>
            <a:r>
              <a:rPr sz="1200" spc="-3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200" spc="-3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ab</a:t>
            </a:r>
            <a:r>
              <a:rPr sz="120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200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ang</a:t>
            </a:r>
            <a:r>
              <a:rPr sz="1200" spc="-3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s to</a:t>
            </a:r>
            <a:r>
              <a:rPr sz="1200" spc="5" dirty="0">
                <a:solidFill>
                  <a:srgbClr val="FF0000"/>
                </a:solidFill>
                <a:latin typeface="Arial"/>
                <a:cs typeface="Arial"/>
              </a:rPr>
              <a:t> o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cc</a:t>
            </a:r>
            <a:r>
              <a:rPr sz="1200" spc="-35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200" spc="2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9845718" y="3652445"/>
            <a:ext cx="1823720" cy="285750"/>
          </a:xfrm>
          <a:custGeom>
            <a:avLst/>
            <a:gdLst/>
            <a:ahLst/>
            <a:cxnLst/>
            <a:rect l="l" t="t" r="r" b="b"/>
            <a:pathLst>
              <a:path w="1823719" h="285750">
                <a:moveTo>
                  <a:pt x="-7683" y="293074"/>
                </a:moveTo>
                <a:lnTo>
                  <a:pt x="1814377" y="293074"/>
                </a:lnTo>
                <a:lnTo>
                  <a:pt x="1814377" y="7504"/>
                </a:lnTo>
                <a:lnTo>
                  <a:pt x="-7683" y="7504"/>
                </a:lnTo>
                <a:lnTo>
                  <a:pt x="-7683" y="293074"/>
                </a:lnTo>
                <a:close/>
              </a:path>
            </a:pathLst>
          </a:custGeom>
          <a:solidFill>
            <a:srgbClr val="99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9845718" y="3652445"/>
            <a:ext cx="1823720" cy="285750"/>
          </a:xfrm>
          <a:custGeom>
            <a:avLst/>
            <a:gdLst/>
            <a:ahLst/>
            <a:cxnLst/>
            <a:rect l="l" t="t" r="r" b="b"/>
            <a:pathLst>
              <a:path w="1823719" h="285750">
                <a:moveTo>
                  <a:pt x="-7683" y="293074"/>
                </a:moveTo>
                <a:lnTo>
                  <a:pt x="1814377" y="293074"/>
                </a:lnTo>
                <a:lnTo>
                  <a:pt x="1814377" y="7504"/>
                </a:lnTo>
                <a:lnTo>
                  <a:pt x="-7683" y="7504"/>
                </a:lnTo>
                <a:lnTo>
                  <a:pt x="-7683" y="293074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 txBox="1"/>
          <p:nvPr/>
        </p:nvSpPr>
        <p:spPr>
          <a:xfrm>
            <a:off x="10167892" y="3643940"/>
            <a:ext cx="11690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Objective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5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9845718" y="3931142"/>
            <a:ext cx="1823720" cy="971050"/>
          </a:xfrm>
          <a:custGeom>
            <a:avLst/>
            <a:gdLst/>
            <a:ahLst/>
            <a:cxnLst/>
            <a:rect l="l" t="t" r="r" b="b"/>
            <a:pathLst>
              <a:path w="1823719" h="1428750">
                <a:moveTo>
                  <a:pt x="-7683" y="1435172"/>
                </a:moveTo>
                <a:lnTo>
                  <a:pt x="1814377" y="1435172"/>
                </a:lnTo>
                <a:lnTo>
                  <a:pt x="1814377" y="7324"/>
                </a:lnTo>
                <a:lnTo>
                  <a:pt x="-7683" y="7324"/>
                </a:lnTo>
                <a:lnTo>
                  <a:pt x="-7683" y="1435172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2296596" y="6073429"/>
            <a:ext cx="1485900" cy="271780"/>
          </a:xfrm>
          <a:custGeom>
            <a:avLst/>
            <a:gdLst/>
            <a:ahLst/>
            <a:cxnLst/>
            <a:rect l="l" t="t" r="r" b="b"/>
            <a:pathLst>
              <a:path w="1485900" h="271779">
                <a:moveTo>
                  <a:pt x="-9542" y="277207"/>
                </a:moveTo>
                <a:lnTo>
                  <a:pt x="1475419" y="277207"/>
                </a:lnTo>
                <a:lnTo>
                  <a:pt x="1475419" y="5980"/>
                </a:lnTo>
                <a:lnTo>
                  <a:pt x="-9542" y="5980"/>
                </a:lnTo>
                <a:lnTo>
                  <a:pt x="-9542" y="277207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2296596" y="6073429"/>
            <a:ext cx="1485900" cy="271780"/>
          </a:xfrm>
          <a:custGeom>
            <a:avLst/>
            <a:gdLst/>
            <a:ahLst/>
            <a:cxnLst/>
            <a:rect l="l" t="t" r="r" b="b"/>
            <a:pathLst>
              <a:path w="1485900" h="271779">
                <a:moveTo>
                  <a:pt x="-9542" y="277207"/>
                </a:moveTo>
                <a:lnTo>
                  <a:pt x="1475419" y="277207"/>
                </a:lnTo>
                <a:lnTo>
                  <a:pt x="1475419" y="5980"/>
                </a:lnTo>
                <a:lnTo>
                  <a:pt x="-9542" y="5980"/>
                </a:lnTo>
                <a:lnTo>
                  <a:pt x="-9542" y="277207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 txBox="1"/>
          <p:nvPr/>
        </p:nvSpPr>
        <p:spPr>
          <a:xfrm>
            <a:off x="12569441" y="6056672"/>
            <a:ext cx="9277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Benefit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12296596" y="6344828"/>
            <a:ext cx="1485900" cy="1686363"/>
          </a:xfrm>
          <a:custGeom>
            <a:avLst/>
            <a:gdLst/>
            <a:ahLst/>
            <a:cxnLst/>
            <a:rect l="l" t="t" r="r" b="b"/>
            <a:pathLst>
              <a:path w="1485900" h="1457325">
                <a:moveTo>
                  <a:pt x="-9542" y="1462213"/>
                </a:moveTo>
                <a:lnTo>
                  <a:pt x="1475419" y="1462213"/>
                </a:lnTo>
                <a:lnTo>
                  <a:pt x="1475419" y="5808"/>
                </a:lnTo>
                <a:lnTo>
                  <a:pt x="-9542" y="5808"/>
                </a:lnTo>
                <a:lnTo>
                  <a:pt x="-9542" y="1462213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 txBox="1"/>
          <p:nvPr/>
        </p:nvSpPr>
        <p:spPr>
          <a:xfrm>
            <a:off x="12369289" y="6687529"/>
            <a:ext cx="689610" cy="164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Measure:</a:t>
            </a:r>
            <a:r>
              <a:rPr sz="1000" b="1" spc="-7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1263688" y="6073486"/>
            <a:ext cx="1485900" cy="260350"/>
          </a:xfrm>
          <a:custGeom>
            <a:avLst/>
            <a:gdLst/>
            <a:ahLst/>
            <a:cxnLst/>
            <a:rect l="l" t="t" r="r" b="b"/>
            <a:pathLst>
              <a:path w="1485900" h="260350">
                <a:moveTo>
                  <a:pt x="-797" y="266158"/>
                </a:moveTo>
                <a:lnTo>
                  <a:pt x="1484164" y="266158"/>
                </a:lnTo>
                <a:lnTo>
                  <a:pt x="1484164" y="5973"/>
                </a:lnTo>
                <a:lnTo>
                  <a:pt x="-797" y="5973"/>
                </a:lnTo>
                <a:lnTo>
                  <a:pt x="-797" y="266158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263688" y="6073486"/>
            <a:ext cx="1485900" cy="260350"/>
          </a:xfrm>
          <a:custGeom>
            <a:avLst/>
            <a:gdLst/>
            <a:ahLst/>
            <a:cxnLst/>
            <a:rect l="l" t="t" r="r" b="b"/>
            <a:pathLst>
              <a:path w="1485900" h="260350">
                <a:moveTo>
                  <a:pt x="-797" y="266158"/>
                </a:moveTo>
                <a:lnTo>
                  <a:pt x="1484164" y="266158"/>
                </a:lnTo>
                <a:lnTo>
                  <a:pt x="1484164" y="5973"/>
                </a:lnTo>
                <a:lnTo>
                  <a:pt x="-797" y="5973"/>
                </a:lnTo>
                <a:lnTo>
                  <a:pt x="-797" y="266158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 txBox="1"/>
          <p:nvPr/>
        </p:nvSpPr>
        <p:spPr>
          <a:xfrm>
            <a:off x="1542067" y="6051393"/>
            <a:ext cx="9277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Benefit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1263688" y="6333836"/>
            <a:ext cx="1485900" cy="1697355"/>
          </a:xfrm>
          <a:custGeom>
            <a:avLst/>
            <a:gdLst/>
            <a:ahLst/>
            <a:cxnLst/>
            <a:rect l="l" t="t" r="r" b="b"/>
            <a:pathLst>
              <a:path w="1485900" h="1697354">
                <a:moveTo>
                  <a:pt x="-797" y="1701711"/>
                </a:moveTo>
                <a:lnTo>
                  <a:pt x="1484164" y="1701711"/>
                </a:lnTo>
                <a:lnTo>
                  <a:pt x="1484164" y="5808"/>
                </a:lnTo>
                <a:lnTo>
                  <a:pt x="-797" y="5808"/>
                </a:lnTo>
                <a:lnTo>
                  <a:pt x="-797" y="1701711"/>
                </a:lnTo>
                <a:close/>
              </a:path>
            </a:pathLst>
          </a:custGeom>
          <a:ln w="4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 txBox="1"/>
          <p:nvPr/>
        </p:nvSpPr>
        <p:spPr>
          <a:xfrm>
            <a:off x="1341915" y="6859302"/>
            <a:ext cx="112776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Measure: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1275544" y="9161960"/>
            <a:ext cx="2099000" cy="3331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263688" y="9145464"/>
            <a:ext cx="2087118" cy="3204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263688" y="9145464"/>
            <a:ext cx="2087245" cy="320675"/>
          </a:xfrm>
          <a:custGeom>
            <a:avLst/>
            <a:gdLst/>
            <a:ahLst/>
            <a:cxnLst/>
            <a:rect l="l" t="t" r="r" b="b"/>
            <a:pathLst>
              <a:path w="2087245" h="320675">
                <a:moveTo>
                  <a:pt x="-797" y="324278"/>
                </a:moveTo>
                <a:lnTo>
                  <a:pt x="2085002" y="324278"/>
                </a:lnTo>
                <a:lnTo>
                  <a:pt x="2085002" y="4033"/>
                </a:lnTo>
                <a:lnTo>
                  <a:pt x="-797" y="4033"/>
                </a:lnTo>
                <a:lnTo>
                  <a:pt x="-797" y="324278"/>
                </a:lnTo>
                <a:close/>
              </a:path>
            </a:pathLst>
          </a:custGeom>
          <a:ln w="476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 txBox="1"/>
          <p:nvPr/>
        </p:nvSpPr>
        <p:spPr>
          <a:xfrm>
            <a:off x="1388875" y="9152297"/>
            <a:ext cx="1832610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Impact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Stakeholder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1275544" y="9480847"/>
            <a:ext cx="2099000" cy="8138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263688" y="9465910"/>
            <a:ext cx="2087118" cy="8001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263688" y="9465910"/>
            <a:ext cx="2087245" cy="800100"/>
          </a:xfrm>
          <a:custGeom>
            <a:avLst/>
            <a:gdLst/>
            <a:ahLst/>
            <a:cxnLst/>
            <a:rect l="l" t="t" r="r" b="b"/>
            <a:pathLst>
              <a:path w="2087245" h="800100">
                <a:moveTo>
                  <a:pt x="-797" y="803426"/>
                </a:moveTo>
                <a:lnTo>
                  <a:pt x="2085002" y="803426"/>
                </a:lnTo>
                <a:lnTo>
                  <a:pt x="2085002" y="3831"/>
                </a:lnTo>
                <a:lnTo>
                  <a:pt x="-797" y="3831"/>
                </a:lnTo>
                <a:lnTo>
                  <a:pt x="-797" y="803426"/>
                </a:lnTo>
                <a:close/>
              </a:path>
            </a:pathLst>
          </a:custGeom>
          <a:ln w="476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578632" y="9161960"/>
            <a:ext cx="2099000" cy="3331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571238" y="9145464"/>
            <a:ext cx="2087117" cy="3204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571238" y="9145464"/>
            <a:ext cx="2087245" cy="320675"/>
          </a:xfrm>
          <a:custGeom>
            <a:avLst/>
            <a:gdLst/>
            <a:ahLst/>
            <a:cxnLst/>
            <a:rect l="l" t="t" r="r" b="b"/>
            <a:pathLst>
              <a:path w="2087245" h="320675">
                <a:moveTo>
                  <a:pt x="-2885" y="324278"/>
                </a:moveTo>
                <a:lnTo>
                  <a:pt x="2082914" y="324278"/>
                </a:lnTo>
                <a:lnTo>
                  <a:pt x="2082914" y="4033"/>
                </a:lnTo>
                <a:lnTo>
                  <a:pt x="-2885" y="4033"/>
                </a:lnTo>
                <a:lnTo>
                  <a:pt x="-2885" y="324278"/>
                </a:lnTo>
                <a:close/>
              </a:path>
            </a:pathLst>
          </a:custGeom>
          <a:ln w="476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 txBox="1"/>
          <p:nvPr/>
        </p:nvSpPr>
        <p:spPr>
          <a:xfrm>
            <a:off x="4695137" y="9152297"/>
            <a:ext cx="1832610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Impact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Stakeholder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4578632" y="9480847"/>
            <a:ext cx="2099000" cy="8138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571238" y="9465910"/>
            <a:ext cx="2087117" cy="8001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4571238" y="9465910"/>
            <a:ext cx="2087245" cy="800100"/>
          </a:xfrm>
          <a:custGeom>
            <a:avLst/>
            <a:gdLst/>
            <a:ahLst/>
            <a:cxnLst/>
            <a:rect l="l" t="t" r="r" b="b"/>
            <a:pathLst>
              <a:path w="2087245" h="800100">
                <a:moveTo>
                  <a:pt x="-2885" y="803426"/>
                </a:moveTo>
                <a:lnTo>
                  <a:pt x="2082914" y="803426"/>
                </a:lnTo>
                <a:lnTo>
                  <a:pt x="2082914" y="3831"/>
                </a:lnTo>
                <a:lnTo>
                  <a:pt x="-2885" y="3831"/>
                </a:lnTo>
                <a:lnTo>
                  <a:pt x="-2885" y="803426"/>
                </a:lnTo>
                <a:close/>
              </a:path>
            </a:pathLst>
          </a:custGeom>
          <a:ln w="476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886544" y="9161960"/>
            <a:ext cx="2099000" cy="3331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878698" y="9145464"/>
            <a:ext cx="2087118" cy="32044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7878698" y="9145464"/>
            <a:ext cx="2087245" cy="320675"/>
          </a:xfrm>
          <a:custGeom>
            <a:avLst/>
            <a:gdLst/>
            <a:ahLst/>
            <a:cxnLst/>
            <a:rect l="l" t="t" r="r" b="b"/>
            <a:pathLst>
              <a:path w="2087245" h="320675">
                <a:moveTo>
                  <a:pt x="-4974" y="324278"/>
                </a:moveTo>
                <a:lnTo>
                  <a:pt x="2080826" y="324278"/>
                </a:lnTo>
                <a:lnTo>
                  <a:pt x="2080826" y="4033"/>
                </a:lnTo>
                <a:lnTo>
                  <a:pt x="-4974" y="4033"/>
                </a:lnTo>
                <a:lnTo>
                  <a:pt x="-4974" y="324278"/>
                </a:lnTo>
                <a:close/>
              </a:path>
            </a:pathLst>
          </a:custGeom>
          <a:ln w="476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 txBox="1"/>
          <p:nvPr/>
        </p:nvSpPr>
        <p:spPr>
          <a:xfrm>
            <a:off x="8001017" y="9152297"/>
            <a:ext cx="1837689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Impact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Stakeholder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7886544" y="9480847"/>
            <a:ext cx="2099000" cy="8138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878698" y="9465910"/>
            <a:ext cx="2087118" cy="8001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878698" y="9465910"/>
            <a:ext cx="2087245" cy="800100"/>
          </a:xfrm>
          <a:custGeom>
            <a:avLst/>
            <a:gdLst/>
            <a:ahLst/>
            <a:cxnLst/>
            <a:rect l="l" t="t" r="r" b="b"/>
            <a:pathLst>
              <a:path w="2087245" h="800100">
                <a:moveTo>
                  <a:pt x="-4974" y="803426"/>
                </a:moveTo>
                <a:lnTo>
                  <a:pt x="2080826" y="803426"/>
                </a:lnTo>
                <a:lnTo>
                  <a:pt x="2080826" y="3831"/>
                </a:lnTo>
                <a:lnTo>
                  <a:pt x="-4974" y="3831"/>
                </a:lnTo>
                <a:lnTo>
                  <a:pt x="-4974" y="803426"/>
                </a:lnTo>
                <a:close/>
              </a:path>
            </a:pathLst>
          </a:custGeom>
          <a:ln w="476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1189632" y="9161960"/>
            <a:ext cx="2099000" cy="33316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1186159" y="9145464"/>
            <a:ext cx="2087117" cy="32044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1186159" y="9145464"/>
            <a:ext cx="2087245" cy="320675"/>
          </a:xfrm>
          <a:custGeom>
            <a:avLst/>
            <a:gdLst/>
            <a:ahLst/>
            <a:cxnLst/>
            <a:rect l="l" t="t" r="r" b="b"/>
            <a:pathLst>
              <a:path w="2087244" h="320675">
                <a:moveTo>
                  <a:pt x="-7062" y="324278"/>
                </a:moveTo>
                <a:lnTo>
                  <a:pt x="2078738" y="324278"/>
                </a:lnTo>
                <a:lnTo>
                  <a:pt x="2078738" y="4033"/>
                </a:lnTo>
                <a:lnTo>
                  <a:pt x="-7062" y="4033"/>
                </a:lnTo>
                <a:lnTo>
                  <a:pt x="-7062" y="324278"/>
                </a:lnTo>
                <a:close/>
              </a:path>
            </a:pathLst>
          </a:custGeom>
          <a:ln w="476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 txBox="1"/>
          <p:nvPr/>
        </p:nvSpPr>
        <p:spPr>
          <a:xfrm>
            <a:off x="11307278" y="9152297"/>
            <a:ext cx="1832610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Impact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Stakeholder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11189632" y="9480847"/>
            <a:ext cx="2099000" cy="81387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1186159" y="9465910"/>
            <a:ext cx="2087117" cy="8001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1186159" y="9465910"/>
            <a:ext cx="2087245" cy="800100"/>
          </a:xfrm>
          <a:custGeom>
            <a:avLst/>
            <a:gdLst/>
            <a:ahLst/>
            <a:cxnLst/>
            <a:rect l="l" t="t" r="r" b="b"/>
            <a:pathLst>
              <a:path w="2087244" h="800100">
                <a:moveTo>
                  <a:pt x="-7062" y="803426"/>
                </a:moveTo>
                <a:lnTo>
                  <a:pt x="2078738" y="803426"/>
                </a:lnTo>
                <a:lnTo>
                  <a:pt x="2078738" y="3831"/>
                </a:lnTo>
                <a:lnTo>
                  <a:pt x="-7062" y="3831"/>
                </a:lnTo>
                <a:lnTo>
                  <a:pt x="-7062" y="803426"/>
                </a:lnTo>
                <a:close/>
              </a:path>
            </a:pathLst>
          </a:custGeom>
          <a:ln w="476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4497417" y="9161960"/>
            <a:ext cx="2099000" cy="33316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4493620" y="9145464"/>
            <a:ext cx="2087117" cy="3204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4493620" y="9145464"/>
            <a:ext cx="2087245" cy="320675"/>
          </a:xfrm>
          <a:custGeom>
            <a:avLst/>
            <a:gdLst/>
            <a:ahLst/>
            <a:cxnLst/>
            <a:rect l="l" t="t" r="r" b="b"/>
            <a:pathLst>
              <a:path w="2087244" h="320675">
                <a:moveTo>
                  <a:pt x="-9150" y="324278"/>
                </a:moveTo>
                <a:lnTo>
                  <a:pt x="2076650" y="324278"/>
                </a:lnTo>
                <a:lnTo>
                  <a:pt x="2076650" y="4033"/>
                </a:lnTo>
                <a:lnTo>
                  <a:pt x="-9150" y="4033"/>
                </a:lnTo>
                <a:lnTo>
                  <a:pt x="-9150" y="324278"/>
                </a:lnTo>
                <a:close/>
              </a:path>
            </a:pathLst>
          </a:custGeom>
          <a:ln w="476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 txBox="1"/>
          <p:nvPr/>
        </p:nvSpPr>
        <p:spPr>
          <a:xfrm>
            <a:off x="14613540" y="9152297"/>
            <a:ext cx="1832610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Impact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Stakeholder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14497417" y="9480847"/>
            <a:ext cx="2099000" cy="81387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4493620" y="9465910"/>
            <a:ext cx="2087117" cy="8001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4493620" y="9465910"/>
            <a:ext cx="2087245" cy="800100"/>
          </a:xfrm>
          <a:custGeom>
            <a:avLst/>
            <a:gdLst/>
            <a:ahLst/>
            <a:cxnLst/>
            <a:rect l="l" t="t" r="r" b="b"/>
            <a:pathLst>
              <a:path w="2087244" h="800100">
                <a:moveTo>
                  <a:pt x="-9150" y="803426"/>
                </a:moveTo>
                <a:lnTo>
                  <a:pt x="2076650" y="803426"/>
                </a:lnTo>
                <a:lnTo>
                  <a:pt x="2076650" y="3831"/>
                </a:lnTo>
                <a:lnTo>
                  <a:pt x="-9150" y="3831"/>
                </a:lnTo>
                <a:lnTo>
                  <a:pt x="-9150" y="803426"/>
                </a:lnTo>
                <a:close/>
              </a:path>
            </a:pathLst>
          </a:custGeom>
          <a:ln w="476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7800505" y="9161960"/>
            <a:ext cx="2099000" cy="33316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7801082" y="9145464"/>
            <a:ext cx="2087117" cy="3204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7801082" y="9145464"/>
            <a:ext cx="2087245" cy="320675"/>
          </a:xfrm>
          <a:custGeom>
            <a:avLst/>
            <a:gdLst/>
            <a:ahLst/>
            <a:cxnLst/>
            <a:rect l="l" t="t" r="r" b="b"/>
            <a:pathLst>
              <a:path w="2087244" h="320675">
                <a:moveTo>
                  <a:pt x="-11238" y="324278"/>
                </a:moveTo>
                <a:lnTo>
                  <a:pt x="2074561" y="324278"/>
                </a:lnTo>
                <a:lnTo>
                  <a:pt x="2074561" y="4033"/>
                </a:lnTo>
                <a:lnTo>
                  <a:pt x="-11238" y="4033"/>
                </a:lnTo>
                <a:lnTo>
                  <a:pt x="-11238" y="324278"/>
                </a:lnTo>
                <a:close/>
              </a:path>
            </a:pathLst>
          </a:custGeom>
          <a:ln w="476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 txBox="1"/>
          <p:nvPr/>
        </p:nvSpPr>
        <p:spPr>
          <a:xfrm>
            <a:off x="17919548" y="9152297"/>
            <a:ext cx="1832610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Impact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Stakeholder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17800505" y="9480847"/>
            <a:ext cx="2099000" cy="81387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7801082" y="9465910"/>
            <a:ext cx="2087117" cy="8001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7801082" y="9465910"/>
            <a:ext cx="2087245" cy="800100"/>
          </a:xfrm>
          <a:custGeom>
            <a:avLst/>
            <a:gdLst/>
            <a:ahLst/>
            <a:cxnLst/>
            <a:rect l="l" t="t" r="r" b="b"/>
            <a:pathLst>
              <a:path w="2087244" h="800100">
                <a:moveTo>
                  <a:pt x="-11238" y="803426"/>
                </a:moveTo>
                <a:lnTo>
                  <a:pt x="2074561" y="803426"/>
                </a:lnTo>
                <a:lnTo>
                  <a:pt x="2074561" y="3831"/>
                </a:lnTo>
                <a:lnTo>
                  <a:pt x="-11238" y="3831"/>
                </a:lnTo>
                <a:lnTo>
                  <a:pt x="-11238" y="803426"/>
                </a:lnTo>
                <a:close/>
              </a:path>
            </a:pathLst>
          </a:custGeom>
          <a:ln w="476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5045099" y="354554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76600" y="7544"/>
                </a:moveTo>
                <a:lnTo>
                  <a:pt x="-11736" y="7544"/>
                </a:lnTo>
                <a:lnTo>
                  <a:pt x="32431" y="95880"/>
                </a:lnTo>
                <a:lnTo>
                  <a:pt x="76600" y="7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214" name="Straight Arrow Connector 213"/>
          <p:cNvCxnSpPr>
            <a:cxnSpLocks/>
            <a:endCxn id="146" idx="0"/>
          </p:cNvCxnSpPr>
          <p:nvPr/>
        </p:nvCxnSpPr>
        <p:spPr>
          <a:xfrm flipH="1">
            <a:off x="10752410" y="2796920"/>
            <a:ext cx="1948793" cy="847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cxnSpLocks/>
            <a:endCxn id="146" idx="0"/>
          </p:cNvCxnSpPr>
          <p:nvPr/>
        </p:nvCxnSpPr>
        <p:spPr>
          <a:xfrm>
            <a:off x="10387211" y="2785504"/>
            <a:ext cx="365199" cy="858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Arrow Connector 221"/>
          <p:cNvCxnSpPr>
            <a:cxnSpLocks/>
            <a:endCxn id="146" idx="0"/>
          </p:cNvCxnSpPr>
          <p:nvPr/>
        </p:nvCxnSpPr>
        <p:spPr>
          <a:xfrm>
            <a:off x="7586067" y="2906314"/>
            <a:ext cx="3166343" cy="737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/>
          <p:cNvCxnSpPr>
            <a:cxnSpLocks/>
            <a:endCxn id="14" idx="0"/>
          </p:cNvCxnSpPr>
          <p:nvPr/>
        </p:nvCxnSpPr>
        <p:spPr>
          <a:xfrm>
            <a:off x="4780496" y="2906314"/>
            <a:ext cx="3542523" cy="766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>
            <a:cxnSpLocks/>
            <a:endCxn id="146" idx="0"/>
          </p:cNvCxnSpPr>
          <p:nvPr/>
        </p:nvCxnSpPr>
        <p:spPr>
          <a:xfrm>
            <a:off x="7586067" y="2866148"/>
            <a:ext cx="3166343" cy="777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>
            <a:cxnSpLocks/>
            <a:endCxn id="31" idx="0"/>
          </p:cNvCxnSpPr>
          <p:nvPr/>
        </p:nvCxnSpPr>
        <p:spPr>
          <a:xfrm>
            <a:off x="12775398" y="2850040"/>
            <a:ext cx="146111" cy="846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Arrow Connector 251"/>
          <p:cNvCxnSpPr/>
          <p:nvPr/>
        </p:nvCxnSpPr>
        <p:spPr>
          <a:xfrm flipH="1">
            <a:off x="6052403" y="2847686"/>
            <a:ext cx="4334808" cy="655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3261</TotalTime>
  <Words>158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Driven Network</dc:title>
  <dc:subject>Enterprise Architecture</dc:subject>
  <dc:creator>Kevin D. Mark</dc:creator>
  <cp:lastModifiedBy>Jason Ewing</cp:lastModifiedBy>
  <cp:revision>9</cp:revision>
  <dcterms:created xsi:type="dcterms:W3CDTF">2017-01-05T16:59:51Z</dcterms:created>
  <dcterms:modified xsi:type="dcterms:W3CDTF">2022-07-10T00:31:31Z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2017-01-05T00:00:00Z</vt:filetime>
  </property>
  <property fmtid="{D5CDD505-2E9C-101B-9397-08002B2CF9AE}" pid="3" name="Creator">
    <vt:lpwstr>Microsoft® Visio® 2013</vt:lpwstr>
  </property>
  <property fmtid="{D5CDD505-2E9C-101B-9397-08002B2CF9AE}" pid="4" name="LastSaved">
    <vt:filetime>2017-01-05T00:00:00Z</vt:filetime>
  </property>
</Properties>
</file>