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9" r:id="rId7"/>
    <p:sldId id="260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78E03-6A71-4912-96C9-25436FA55ADD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F279B-15FE-4621-B9A1-B48131F3E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638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78E03-6A71-4912-96C9-25436FA55ADD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F279B-15FE-4621-B9A1-B48131F3E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797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78E03-6A71-4912-96C9-25436FA55ADD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F279B-15FE-4621-B9A1-B48131F3E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821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78E03-6A71-4912-96C9-25436FA55ADD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F279B-15FE-4621-B9A1-B48131F3E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641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78E03-6A71-4912-96C9-25436FA55ADD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F279B-15FE-4621-B9A1-B48131F3E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181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78E03-6A71-4912-96C9-25436FA55ADD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F279B-15FE-4621-B9A1-B48131F3E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87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78E03-6A71-4912-96C9-25436FA55ADD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F279B-15FE-4621-B9A1-B48131F3E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217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78E03-6A71-4912-96C9-25436FA55ADD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F279B-15FE-4621-B9A1-B48131F3E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958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78E03-6A71-4912-96C9-25436FA55ADD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F279B-15FE-4621-B9A1-B48131F3E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063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78E03-6A71-4912-96C9-25436FA55ADD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F279B-15FE-4621-B9A1-B48131F3E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597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78E03-6A71-4912-96C9-25436FA55ADD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F279B-15FE-4621-B9A1-B48131F3E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52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78E03-6A71-4912-96C9-25436FA55ADD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F279B-15FE-4621-B9A1-B48131F3E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332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[insert functional area] BDN Review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862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[Functional Area] Contributing Members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[Name], Title</a:t>
            </a:r>
          </a:p>
          <a:p>
            <a:r>
              <a:rPr lang="en-US" dirty="0"/>
              <a:t>[Name], Title</a:t>
            </a:r>
          </a:p>
          <a:p>
            <a:r>
              <a:rPr lang="en-US" dirty="0"/>
              <a:t>[Name], Title</a:t>
            </a:r>
          </a:p>
          <a:p>
            <a:r>
              <a:rPr lang="en-US" dirty="0"/>
              <a:t>[Name], Title</a:t>
            </a:r>
          </a:p>
        </p:txBody>
      </p:sp>
    </p:spTree>
    <p:extLst>
      <p:ext uri="{BB962C8B-B14F-4D97-AF65-F5344CB8AC3E}">
        <p14:creationId xmlns:p14="http://schemas.microsoft.com/office/powerpoint/2010/main" val="2050084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[Functional Area] BDN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[Insert BDN]</a:t>
            </a:r>
          </a:p>
        </p:txBody>
      </p:sp>
    </p:spTree>
    <p:extLst>
      <p:ext uri="{BB962C8B-B14F-4D97-AF65-F5344CB8AC3E}">
        <p14:creationId xmlns:p14="http://schemas.microsoft.com/office/powerpoint/2010/main" val="1658815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Identified Gaps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2057400"/>
          </a:xfrm>
        </p:spPr>
        <p:txBody>
          <a:bodyPr/>
          <a:lstStyle/>
          <a:p>
            <a:r>
              <a:rPr lang="en-US" dirty="0"/>
              <a:t>[Identify what some of the gaps between functional areas] i.e. Asset Management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95745" y="2819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Identified Dependencies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84200" y="3657600"/>
            <a:ext cx="8229600" cy="2057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[Identify any functional area dependencies]</a:t>
            </a:r>
          </a:p>
        </p:txBody>
      </p:sp>
    </p:spTree>
    <p:extLst>
      <p:ext uri="{BB962C8B-B14F-4D97-AF65-F5344CB8AC3E}">
        <p14:creationId xmlns:p14="http://schemas.microsoft.com/office/powerpoint/2010/main" val="2525246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Feedback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Open Feedback or questions from the other teams</a:t>
            </a:r>
          </a:p>
        </p:txBody>
      </p:sp>
    </p:spTree>
    <p:extLst>
      <p:ext uri="{BB962C8B-B14F-4D97-AF65-F5344CB8AC3E}">
        <p14:creationId xmlns:p14="http://schemas.microsoft.com/office/powerpoint/2010/main" val="1322355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Thoughts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[any closing remarks or thoughts]</a:t>
            </a:r>
          </a:p>
        </p:txBody>
      </p:sp>
    </p:spTree>
    <p:extLst>
      <p:ext uri="{BB962C8B-B14F-4D97-AF65-F5344CB8AC3E}">
        <p14:creationId xmlns:p14="http://schemas.microsoft.com/office/powerpoint/2010/main" val="3510466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5457EC91B11E478297278F7D4A01BE" ma:contentTypeVersion="4" ma:contentTypeDescription="Create a new document." ma:contentTypeScope="" ma:versionID="f82144adb4edcd60f9c939b835afa443">
  <xsd:schema xmlns:xsd="http://www.w3.org/2001/XMLSchema" xmlns:xs="http://www.w3.org/2001/XMLSchema" xmlns:p="http://schemas.microsoft.com/office/2006/metadata/properties" xmlns:ns2="174db28e-0f9b-4c23-be23-d9683b8581e9" xmlns:ns3="931c802a-125f-4907-8dc2-bef71a1fa760" targetNamespace="http://schemas.microsoft.com/office/2006/metadata/properties" ma:root="true" ma:fieldsID="52c81099166b8f4c3f5d92a8ccd72558" ns2:_="" ns3:_="">
    <xsd:import namespace="174db28e-0f9b-4c23-be23-d9683b8581e9"/>
    <xsd:import namespace="931c802a-125f-4907-8dc2-bef71a1fa76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4db28e-0f9b-4c23-be23-d9683b8581e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1c802a-125f-4907-8dc2-bef71a1fa7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B688FD1-6802-402B-A5D5-D9E5FA53F45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5F4E8D6-6F0F-4F73-BF3F-91EC08BFCD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C30D98-1E22-471D-8222-A70060C42C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4db28e-0f9b-4c23-be23-d9683b8581e9"/>
    <ds:schemaRef ds:uri="931c802a-125f-4907-8dc2-bef71a1fa7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85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[insert functional area] BDN Review</vt:lpstr>
      <vt:lpstr>[Functional Area] Contributing Members</vt:lpstr>
      <vt:lpstr>[Functional Area] BDN</vt:lpstr>
      <vt:lpstr>Identified Gaps</vt:lpstr>
      <vt:lpstr>Group Feedback</vt:lpstr>
      <vt:lpstr>Closing Thoughts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[insert functional area] BDN Review</dc:title>
  <dc:creator>Ewing</dc:creator>
  <cp:lastModifiedBy>Jason Ewing</cp:lastModifiedBy>
  <cp:revision>2</cp:revision>
  <dcterms:created xsi:type="dcterms:W3CDTF">2012-09-04T11:01:56Z</dcterms:created>
  <dcterms:modified xsi:type="dcterms:W3CDTF">2022-07-09T22:34:07Z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0x010100EF5457EC91B11E478297278F7D4A01BE</vt:lpwstr>
  </property>
</Properties>
</file>